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handoutMasterIdLst>
    <p:handoutMasterId r:id="rId20"/>
  </p:handoutMasterIdLst>
  <p:sldIdLst>
    <p:sldId id="271" r:id="rId5"/>
    <p:sldId id="260" r:id="rId6"/>
    <p:sldId id="290" r:id="rId7"/>
    <p:sldId id="258" r:id="rId8"/>
    <p:sldId id="279" r:id="rId9"/>
    <p:sldId id="284" r:id="rId10"/>
    <p:sldId id="268" r:id="rId11"/>
    <p:sldId id="267" r:id="rId12"/>
    <p:sldId id="277" r:id="rId13"/>
    <p:sldId id="285" r:id="rId14"/>
    <p:sldId id="286" r:id="rId15"/>
    <p:sldId id="287" r:id="rId16"/>
    <p:sldId id="288"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A72DF-871D-4F9C-A1E8-7665B3CD5749}" v="6" dt="2024-11-01T12:35:54.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varScale="1">
        <p:scale>
          <a:sx n="79" d="100"/>
          <a:sy n="79" d="100"/>
        </p:scale>
        <p:origin x="522" y="96"/>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Summerlin" userId="498b392b-0b53-4655-9065-c81996c9c011" providerId="ADAL" clId="{DCEA72DF-871D-4F9C-A1E8-7665B3CD5749}"/>
    <pc:docChg chg="custSel addSld delSld modSld sldOrd">
      <pc:chgData name="Lynne Summerlin" userId="498b392b-0b53-4655-9065-c81996c9c011" providerId="ADAL" clId="{DCEA72DF-871D-4F9C-A1E8-7665B3CD5749}" dt="2024-11-01T15:38:29.160" v="1974" actId="113"/>
      <pc:docMkLst>
        <pc:docMk/>
      </pc:docMkLst>
      <pc:sldChg chg="modSp mod">
        <pc:chgData name="Lynne Summerlin" userId="498b392b-0b53-4655-9065-c81996c9c011" providerId="ADAL" clId="{DCEA72DF-871D-4F9C-A1E8-7665B3CD5749}" dt="2024-11-01T12:44:56.449" v="1732" actId="20577"/>
        <pc:sldMkLst>
          <pc:docMk/>
          <pc:sldMk cId="4169552892" sldId="260"/>
        </pc:sldMkLst>
        <pc:spChg chg="mod">
          <ac:chgData name="Lynne Summerlin" userId="498b392b-0b53-4655-9065-c81996c9c011" providerId="ADAL" clId="{DCEA72DF-871D-4F9C-A1E8-7665B3CD5749}" dt="2024-11-01T12:44:56.449" v="1732" actId="20577"/>
          <ac:spMkLst>
            <pc:docMk/>
            <pc:sldMk cId="4169552892" sldId="260"/>
            <ac:spMk id="3" creationId="{9BEA8735-F1DC-1DE6-0A38-429B2F660F8A}"/>
          </ac:spMkLst>
        </pc:spChg>
      </pc:sldChg>
      <pc:sldChg chg="del">
        <pc:chgData name="Lynne Summerlin" userId="498b392b-0b53-4655-9065-c81996c9c011" providerId="ADAL" clId="{DCEA72DF-871D-4F9C-A1E8-7665B3CD5749}" dt="2024-10-31T22:59:10.038" v="761" actId="47"/>
        <pc:sldMkLst>
          <pc:docMk/>
          <pc:sldMk cId="4061232911" sldId="273"/>
        </pc:sldMkLst>
      </pc:sldChg>
      <pc:sldChg chg="addSp delSp modSp del mod">
        <pc:chgData name="Lynne Summerlin" userId="498b392b-0b53-4655-9065-c81996c9c011" providerId="ADAL" clId="{DCEA72DF-871D-4F9C-A1E8-7665B3CD5749}" dt="2024-11-01T12:33:16.864" v="1146" actId="47"/>
        <pc:sldMkLst>
          <pc:docMk/>
          <pc:sldMk cId="1110038736" sldId="276"/>
        </pc:sldMkLst>
        <pc:spChg chg="mod">
          <ac:chgData name="Lynne Summerlin" userId="498b392b-0b53-4655-9065-c81996c9c011" providerId="ADAL" clId="{DCEA72DF-871D-4F9C-A1E8-7665B3CD5749}" dt="2024-10-31T22:59:02.935" v="760" actId="1076"/>
          <ac:spMkLst>
            <pc:docMk/>
            <pc:sldMk cId="1110038736" sldId="276"/>
            <ac:spMk id="2" creationId="{BF463CB3-2956-E8D2-C23D-A3BAA7295DEC}"/>
          </ac:spMkLst>
        </pc:spChg>
        <pc:spChg chg="del">
          <ac:chgData name="Lynne Summerlin" userId="498b392b-0b53-4655-9065-c81996c9c011" providerId="ADAL" clId="{DCEA72DF-871D-4F9C-A1E8-7665B3CD5749}" dt="2024-10-31T22:58:27.385" v="746" actId="478"/>
          <ac:spMkLst>
            <pc:docMk/>
            <pc:sldMk cId="1110038736" sldId="276"/>
            <ac:spMk id="3" creationId="{FEECEBD4-35BF-26BB-D438-DA43EBD5EE89}"/>
          </ac:spMkLst>
        </pc:spChg>
        <pc:spChg chg="add del mod">
          <ac:chgData name="Lynne Summerlin" userId="498b392b-0b53-4655-9065-c81996c9c011" providerId="ADAL" clId="{DCEA72DF-871D-4F9C-A1E8-7665B3CD5749}" dt="2024-10-31T22:58:31.904" v="747" actId="478"/>
          <ac:spMkLst>
            <pc:docMk/>
            <pc:sldMk cId="1110038736" sldId="276"/>
            <ac:spMk id="5" creationId="{A99CF2DC-C880-A6FE-E434-3A7556474243}"/>
          </ac:spMkLst>
        </pc:spChg>
      </pc:sldChg>
      <pc:sldChg chg="del">
        <pc:chgData name="Lynne Summerlin" userId="498b392b-0b53-4655-9065-c81996c9c011" providerId="ADAL" clId="{DCEA72DF-871D-4F9C-A1E8-7665B3CD5749}" dt="2024-10-31T22:59:13.102" v="762" actId="47"/>
        <pc:sldMkLst>
          <pc:docMk/>
          <pc:sldMk cId="3987029704" sldId="280"/>
        </pc:sldMkLst>
      </pc:sldChg>
      <pc:sldChg chg="del">
        <pc:chgData name="Lynne Summerlin" userId="498b392b-0b53-4655-9065-c81996c9c011" providerId="ADAL" clId="{DCEA72DF-871D-4F9C-A1E8-7665B3CD5749}" dt="2024-10-31T22:59:15.355" v="763" actId="47"/>
        <pc:sldMkLst>
          <pc:docMk/>
          <pc:sldMk cId="3758728780" sldId="281"/>
        </pc:sldMkLst>
      </pc:sldChg>
      <pc:sldChg chg="del">
        <pc:chgData name="Lynne Summerlin" userId="498b392b-0b53-4655-9065-c81996c9c011" providerId="ADAL" clId="{DCEA72DF-871D-4F9C-A1E8-7665B3CD5749}" dt="2024-10-31T22:59:16.986" v="764" actId="47"/>
        <pc:sldMkLst>
          <pc:docMk/>
          <pc:sldMk cId="4208041134" sldId="282"/>
        </pc:sldMkLst>
      </pc:sldChg>
      <pc:sldChg chg="del">
        <pc:chgData name="Lynne Summerlin" userId="498b392b-0b53-4655-9065-c81996c9c011" providerId="ADAL" clId="{DCEA72DF-871D-4F9C-A1E8-7665B3CD5749}" dt="2024-10-31T22:59:18.708" v="765" actId="47"/>
        <pc:sldMkLst>
          <pc:docMk/>
          <pc:sldMk cId="2199652467" sldId="283"/>
        </pc:sldMkLst>
      </pc:sldChg>
      <pc:sldChg chg="addSp delSp modSp add mod">
        <pc:chgData name="Lynne Summerlin" userId="498b392b-0b53-4655-9065-c81996c9c011" providerId="ADAL" clId="{DCEA72DF-871D-4F9C-A1E8-7665B3CD5749}" dt="2024-10-31T22:57:03.849" v="647" actId="20577"/>
        <pc:sldMkLst>
          <pc:docMk/>
          <pc:sldMk cId="3882736061" sldId="286"/>
        </pc:sldMkLst>
        <pc:spChg chg="mod">
          <ac:chgData name="Lynne Summerlin" userId="498b392b-0b53-4655-9065-c81996c9c011" providerId="ADAL" clId="{DCEA72DF-871D-4F9C-A1E8-7665B3CD5749}" dt="2024-10-31T22:57:03.849" v="647" actId="20577"/>
          <ac:spMkLst>
            <pc:docMk/>
            <pc:sldMk cId="3882736061" sldId="286"/>
            <ac:spMk id="2" creationId="{623C4048-B17A-50D2-C7E0-DB7522EDAAD3}"/>
          </ac:spMkLst>
        </pc:spChg>
        <pc:spChg chg="mod">
          <ac:chgData name="Lynne Summerlin" userId="498b392b-0b53-4655-9065-c81996c9c011" providerId="ADAL" clId="{DCEA72DF-871D-4F9C-A1E8-7665B3CD5749}" dt="2024-10-31T22:56:41.882" v="622" actId="20577"/>
          <ac:spMkLst>
            <pc:docMk/>
            <pc:sldMk cId="3882736061" sldId="286"/>
            <ac:spMk id="3" creationId="{0B8D3234-6B63-1A9B-1862-0B88889363CC}"/>
          </ac:spMkLst>
        </pc:spChg>
        <pc:spChg chg="del">
          <ac:chgData name="Lynne Summerlin" userId="498b392b-0b53-4655-9065-c81996c9c011" providerId="ADAL" clId="{DCEA72DF-871D-4F9C-A1E8-7665B3CD5749}" dt="2024-10-31T22:53:51.909" v="218" actId="26606"/>
          <ac:spMkLst>
            <pc:docMk/>
            <pc:sldMk cId="3882736061" sldId="286"/>
            <ac:spMk id="198" creationId="{74FE2BB0-9A60-4EF7-E903-A15267091A5B}"/>
          </ac:spMkLst>
        </pc:spChg>
        <pc:spChg chg="del">
          <ac:chgData name="Lynne Summerlin" userId="498b392b-0b53-4655-9065-c81996c9c011" providerId="ADAL" clId="{DCEA72DF-871D-4F9C-A1E8-7665B3CD5749}" dt="2024-10-31T22:53:51.909" v="218" actId="26606"/>
          <ac:spMkLst>
            <pc:docMk/>
            <pc:sldMk cId="3882736061" sldId="286"/>
            <ac:spMk id="200" creationId="{9F5755E0-3B2C-2B97-379A-0EDEB03013F1}"/>
          </ac:spMkLst>
        </pc:spChg>
        <pc:spChg chg="add">
          <ac:chgData name="Lynne Summerlin" userId="498b392b-0b53-4655-9065-c81996c9c011" providerId="ADAL" clId="{DCEA72DF-871D-4F9C-A1E8-7665B3CD5749}" dt="2024-10-31T22:53:51.909" v="218" actId="26606"/>
          <ac:spMkLst>
            <pc:docMk/>
            <pc:sldMk cId="3882736061" sldId="286"/>
            <ac:spMk id="323" creationId="{11AC88F6-55CB-496B-8AD8-9ABD2E6E3BFA}"/>
          </ac:spMkLst>
        </pc:spChg>
        <pc:spChg chg="add">
          <ac:chgData name="Lynne Summerlin" userId="498b392b-0b53-4655-9065-c81996c9c011" providerId="ADAL" clId="{DCEA72DF-871D-4F9C-A1E8-7665B3CD5749}" dt="2024-10-31T22:53:51.909" v="218" actId="26606"/>
          <ac:spMkLst>
            <pc:docMk/>
            <pc:sldMk cId="3882736061" sldId="286"/>
            <ac:spMk id="325" creationId="{6F53D3C3-F24F-4317-98B6-A05ECD30445C}"/>
          </ac:spMkLst>
        </pc:spChg>
        <pc:grpChg chg="del">
          <ac:chgData name="Lynne Summerlin" userId="498b392b-0b53-4655-9065-c81996c9c011" providerId="ADAL" clId="{DCEA72DF-871D-4F9C-A1E8-7665B3CD5749}" dt="2024-10-31T22:53:51.909" v="218" actId="26606"/>
          <ac:grpSpMkLst>
            <pc:docMk/>
            <pc:sldMk cId="3882736061" sldId="286"/>
            <ac:grpSpMk id="139" creationId="{C0A91565-DE3C-1E7D-3EE1-D6840A74918C}"/>
          </ac:grpSpMkLst>
        </pc:grpChg>
        <pc:grpChg chg="del">
          <ac:chgData name="Lynne Summerlin" userId="498b392b-0b53-4655-9065-c81996c9c011" providerId="ADAL" clId="{DCEA72DF-871D-4F9C-A1E8-7665B3CD5749}" dt="2024-10-31T22:53:51.909" v="218" actId="26606"/>
          <ac:grpSpMkLst>
            <pc:docMk/>
            <pc:sldMk cId="3882736061" sldId="286"/>
            <ac:grpSpMk id="202" creationId="{60C929B7-D31F-B718-8DBD-B6713A345450}"/>
          </ac:grpSpMkLst>
        </pc:grpChg>
        <pc:grpChg chg="add">
          <ac:chgData name="Lynne Summerlin" userId="498b392b-0b53-4655-9065-c81996c9c011" providerId="ADAL" clId="{DCEA72DF-871D-4F9C-A1E8-7665B3CD5749}" dt="2024-10-31T22:53:51.909" v="218" actId="26606"/>
          <ac:grpSpMkLst>
            <pc:docMk/>
            <pc:sldMk cId="3882736061" sldId="286"/>
            <ac:grpSpMk id="264" creationId="{71AFD227-869A-489C-A9B5-3F0498DF3C0C}"/>
          </ac:grpSpMkLst>
        </pc:grpChg>
        <pc:picChg chg="mod ord">
          <ac:chgData name="Lynne Summerlin" userId="498b392b-0b53-4655-9065-c81996c9c011" providerId="ADAL" clId="{DCEA72DF-871D-4F9C-A1E8-7665B3CD5749}" dt="2024-10-31T22:53:51.909" v="218" actId="26606"/>
          <ac:picMkLst>
            <pc:docMk/>
            <pc:sldMk cId="3882736061" sldId="286"/>
            <ac:picMk id="68" creationId="{C8A8C1B7-69CE-0A99-D4D0-14D94B39E66A}"/>
          </ac:picMkLst>
        </pc:picChg>
      </pc:sldChg>
      <pc:sldChg chg="modSp add mod">
        <pc:chgData name="Lynne Summerlin" userId="498b392b-0b53-4655-9065-c81996c9c011" providerId="ADAL" clId="{DCEA72DF-871D-4F9C-A1E8-7665B3CD5749}" dt="2024-11-01T15:38:29.160" v="1974" actId="113"/>
        <pc:sldMkLst>
          <pc:docMk/>
          <pc:sldMk cId="3397373347" sldId="287"/>
        </pc:sldMkLst>
        <pc:spChg chg="mod">
          <ac:chgData name="Lynne Summerlin" userId="498b392b-0b53-4655-9065-c81996c9c011" providerId="ADAL" clId="{DCEA72DF-871D-4F9C-A1E8-7665B3CD5749}" dt="2024-10-31T22:57:20.550" v="653" actId="20577"/>
          <ac:spMkLst>
            <pc:docMk/>
            <pc:sldMk cId="3397373347" sldId="287"/>
            <ac:spMk id="2" creationId="{97D17415-61DF-5FF5-F93E-267162C1149D}"/>
          </ac:spMkLst>
        </pc:spChg>
        <pc:spChg chg="mod">
          <ac:chgData name="Lynne Summerlin" userId="498b392b-0b53-4655-9065-c81996c9c011" providerId="ADAL" clId="{DCEA72DF-871D-4F9C-A1E8-7665B3CD5749}" dt="2024-11-01T15:38:29.160" v="1974" actId="113"/>
          <ac:spMkLst>
            <pc:docMk/>
            <pc:sldMk cId="3397373347" sldId="287"/>
            <ac:spMk id="3" creationId="{78B0F8BC-19BF-B85C-0528-BF5BF6253DDC}"/>
          </ac:spMkLst>
        </pc:spChg>
      </pc:sldChg>
      <pc:sldChg chg="modSp add mod ord">
        <pc:chgData name="Lynne Summerlin" userId="498b392b-0b53-4655-9065-c81996c9c011" providerId="ADAL" clId="{DCEA72DF-871D-4F9C-A1E8-7665B3CD5749}" dt="2024-11-01T12:32:37.512" v="1145" actId="27636"/>
        <pc:sldMkLst>
          <pc:docMk/>
          <pc:sldMk cId="460589211" sldId="288"/>
        </pc:sldMkLst>
        <pc:spChg chg="mod">
          <ac:chgData name="Lynne Summerlin" userId="498b392b-0b53-4655-9065-c81996c9c011" providerId="ADAL" clId="{DCEA72DF-871D-4F9C-A1E8-7665B3CD5749}" dt="2024-11-01T12:04:46.787" v="853" actId="14100"/>
          <ac:spMkLst>
            <pc:docMk/>
            <pc:sldMk cId="460589211" sldId="288"/>
            <ac:spMk id="2" creationId="{0E33FF0B-77BE-953E-661C-7B3BC22900FD}"/>
          </ac:spMkLst>
        </pc:spChg>
        <pc:spChg chg="mod">
          <ac:chgData name="Lynne Summerlin" userId="498b392b-0b53-4655-9065-c81996c9c011" providerId="ADAL" clId="{DCEA72DF-871D-4F9C-A1E8-7665B3CD5749}" dt="2024-11-01T12:32:37.512" v="1145" actId="27636"/>
          <ac:spMkLst>
            <pc:docMk/>
            <pc:sldMk cId="460589211" sldId="288"/>
            <ac:spMk id="3" creationId="{DCD7DDE6-C853-9C56-7DDE-344C5BE63657}"/>
          </ac:spMkLst>
        </pc:spChg>
      </pc:sldChg>
      <pc:sldChg chg="addSp delSp modSp mod">
        <pc:chgData name="Lynne Summerlin" userId="498b392b-0b53-4655-9065-c81996c9c011" providerId="ADAL" clId="{DCEA72DF-871D-4F9C-A1E8-7665B3CD5749}" dt="2024-11-01T12:44:48.643" v="1728" actId="20577"/>
        <pc:sldMkLst>
          <pc:docMk/>
          <pc:sldMk cId="1926687026" sldId="289"/>
        </pc:sldMkLst>
        <pc:spChg chg="add mod">
          <ac:chgData name="Lynne Summerlin" userId="498b392b-0b53-4655-9065-c81996c9c011" providerId="ADAL" clId="{DCEA72DF-871D-4F9C-A1E8-7665B3CD5749}" dt="2024-11-01T12:44:48.643" v="1728" actId="20577"/>
          <ac:spMkLst>
            <pc:docMk/>
            <pc:sldMk cId="1926687026" sldId="289"/>
            <ac:spMk id="3" creationId="{50F14C40-468F-85E1-E73E-E111A3C76CBF}"/>
          </ac:spMkLst>
        </pc:spChg>
        <pc:spChg chg="del mod">
          <ac:chgData name="Lynne Summerlin" userId="498b392b-0b53-4655-9065-c81996c9c011" providerId="ADAL" clId="{DCEA72DF-871D-4F9C-A1E8-7665B3CD5749}" dt="2024-11-01T12:33:56.085" v="1182" actId="478"/>
          <ac:spMkLst>
            <pc:docMk/>
            <pc:sldMk cId="1926687026" sldId="289"/>
            <ac:spMk id="7" creationId="{63FA9B6B-A29F-8BDA-F92A-FB876DF2304A}"/>
          </ac:spMkLst>
        </pc:spChg>
      </pc:sldChg>
      <pc:sldChg chg="modSp mod delDesignElem">
        <pc:chgData name="Lynne Summerlin" userId="498b392b-0b53-4655-9065-c81996c9c011" providerId="ADAL" clId="{DCEA72DF-871D-4F9C-A1E8-7665B3CD5749}" dt="2024-11-01T12:44:11.002" v="1727" actId="1076"/>
        <pc:sldMkLst>
          <pc:docMk/>
          <pc:sldMk cId="1357077438" sldId="290"/>
        </pc:sldMkLst>
        <pc:spChg chg="mod">
          <ac:chgData name="Lynne Summerlin" userId="498b392b-0b53-4655-9065-c81996c9c011" providerId="ADAL" clId="{DCEA72DF-871D-4F9C-A1E8-7665B3CD5749}" dt="2024-11-01T12:44:11.002" v="1727" actId="1076"/>
          <ac:spMkLst>
            <pc:docMk/>
            <pc:sldMk cId="1357077438" sldId="290"/>
            <ac:spMk id="2" creationId="{70828C29-197D-BE10-91FB-3AB8FDB86794}"/>
          </ac:spMkLst>
        </pc:spChg>
        <pc:spChg chg="mod">
          <ac:chgData name="Lynne Summerlin" userId="498b392b-0b53-4655-9065-c81996c9c011" providerId="ADAL" clId="{DCEA72DF-871D-4F9C-A1E8-7665B3CD5749}" dt="2024-11-01T12:43:27.619" v="1726" actId="20577"/>
          <ac:spMkLst>
            <pc:docMk/>
            <pc:sldMk cId="1357077438" sldId="290"/>
            <ac:spMk id="3" creationId="{BA8439D5-6364-5A51-2B8D-A5C969D097D9}"/>
          </ac:spMkLst>
        </pc:spChg>
      </pc:sldChg>
      <pc:sldMasterChg chg="delSldLayout">
        <pc:chgData name="Lynne Summerlin" userId="498b392b-0b53-4655-9065-c81996c9c011" providerId="ADAL" clId="{DCEA72DF-871D-4F9C-A1E8-7665B3CD5749}" dt="2024-11-01T12:33:16.864" v="1146" actId="47"/>
        <pc:sldMasterMkLst>
          <pc:docMk/>
          <pc:sldMasterMk cId="2236583508" sldId="2147483672"/>
        </pc:sldMasterMkLst>
        <pc:sldLayoutChg chg="del">
          <pc:chgData name="Lynne Summerlin" userId="498b392b-0b53-4655-9065-c81996c9c011" providerId="ADAL" clId="{DCEA72DF-871D-4F9C-A1E8-7665B3CD5749}" dt="2024-10-31T22:59:10.038" v="761" actId="47"/>
          <pc:sldLayoutMkLst>
            <pc:docMk/>
            <pc:sldMasterMk cId="2236583508" sldId="2147483672"/>
            <pc:sldLayoutMk cId="1924355923" sldId="2147483687"/>
          </pc:sldLayoutMkLst>
        </pc:sldLayoutChg>
        <pc:sldLayoutChg chg="del">
          <pc:chgData name="Lynne Summerlin" userId="498b392b-0b53-4655-9065-c81996c9c011" providerId="ADAL" clId="{DCEA72DF-871D-4F9C-A1E8-7665B3CD5749}" dt="2024-11-01T12:33:16.864" v="1146" actId="47"/>
          <pc:sldLayoutMkLst>
            <pc:docMk/>
            <pc:sldMasterMk cId="2236583508" sldId="2147483672"/>
            <pc:sldLayoutMk cId="580396408" sldId="2147483689"/>
          </pc:sldLayoutMkLst>
        </pc:sldLayoutChg>
        <pc:sldLayoutChg chg="del">
          <pc:chgData name="Lynne Summerlin" userId="498b392b-0b53-4655-9065-c81996c9c011" providerId="ADAL" clId="{DCEA72DF-871D-4F9C-A1E8-7665B3CD5749}" dt="2024-10-31T22:59:13.102" v="762" actId="47"/>
          <pc:sldLayoutMkLst>
            <pc:docMk/>
            <pc:sldMasterMk cId="2236583508" sldId="2147483672"/>
            <pc:sldLayoutMk cId="902198192" sldId="2147483690"/>
          </pc:sldLayoutMkLst>
        </pc:sldLayoutChg>
        <pc:sldLayoutChg chg="del">
          <pc:chgData name="Lynne Summerlin" userId="498b392b-0b53-4655-9065-c81996c9c011" providerId="ADAL" clId="{DCEA72DF-871D-4F9C-A1E8-7665B3CD5749}" dt="2024-10-31T22:59:15.355" v="763" actId="47"/>
          <pc:sldLayoutMkLst>
            <pc:docMk/>
            <pc:sldMasterMk cId="2236583508" sldId="2147483672"/>
            <pc:sldLayoutMk cId="1747021196" sldId="2147483691"/>
          </pc:sldLayoutMkLst>
        </pc:sldLayoutChg>
        <pc:sldLayoutChg chg="del">
          <pc:chgData name="Lynne Summerlin" userId="498b392b-0b53-4655-9065-c81996c9c011" providerId="ADAL" clId="{DCEA72DF-871D-4F9C-A1E8-7665B3CD5749}" dt="2024-10-31T22:59:16.986" v="764" actId="47"/>
          <pc:sldLayoutMkLst>
            <pc:docMk/>
            <pc:sldMasterMk cId="2236583508" sldId="2147483672"/>
            <pc:sldLayoutMk cId="2849303675" sldId="2147483694"/>
          </pc:sldLayoutMkLst>
        </pc:sldLayoutChg>
        <pc:sldLayoutChg chg="del">
          <pc:chgData name="Lynne Summerlin" userId="498b392b-0b53-4655-9065-c81996c9c011" providerId="ADAL" clId="{DCEA72DF-871D-4F9C-A1E8-7665B3CD5749}" dt="2024-10-31T22:59:18.708" v="765" actId="47"/>
          <pc:sldLayoutMkLst>
            <pc:docMk/>
            <pc:sldMasterMk cId="2236583508" sldId="2147483672"/>
            <pc:sldLayoutMk cId="604769214" sldId="21474836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9DE37-2591-3FBC-4415-0798EA9C95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19BB2-4044-DB46-8152-A53D1D6D25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E036-44DE-4DB6-B39A-7EF029F6B033}" type="datetimeFigureOut">
              <a:rPr lang="en-US" smtClean="0"/>
              <a:t>11/1/2024</a:t>
            </a:fld>
            <a:endParaRPr lang="en-US" dirty="0"/>
          </a:p>
        </p:txBody>
      </p:sp>
      <p:sp>
        <p:nvSpPr>
          <p:cNvPr id="4" name="Footer Placeholder 3">
            <a:extLst>
              <a:ext uri="{FF2B5EF4-FFF2-40B4-BE49-F238E27FC236}">
                <a16:creationId xmlns:a16="http://schemas.microsoft.com/office/drawing/2014/main" id="{2F484F4A-57D8-189B-8B9B-F927B93641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8B0EFF-2C0C-B88B-55E6-897E08026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C9B27-5061-43AE-B89C-0F9BAB5CFAD8}" type="slidenum">
              <a:rPr lang="en-US" smtClean="0"/>
              <a:t>‹#›</a:t>
            </a:fld>
            <a:endParaRPr lang="en-US" dirty="0"/>
          </a:p>
        </p:txBody>
      </p:sp>
    </p:spTree>
    <p:extLst>
      <p:ext uri="{BB962C8B-B14F-4D97-AF65-F5344CB8AC3E}">
        <p14:creationId xmlns:p14="http://schemas.microsoft.com/office/powerpoint/2010/main" val="372894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3C6C-DAFB-47FB-93A8-51530B0A0ED7}" type="datetimeFigureOut">
              <a:rPr lang="en-US" smtClean="0"/>
              <a:t>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5A62F-2362-4553-A8D3-DDC42D2E5E9C}" type="slidenum">
              <a:rPr lang="en-US" smtClean="0"/>
              <a:t>‹#›</a:t>
            </a:fld>
            <a:endParaRPr lang="en-US" dirty="0"/>
          </a:p>
        </p:txBody>
      </p:sp>
    </p:spTree>
    <p:extLst>
      <p:ext uri="{BB962C8B-B14F-4D97-AF65-F5344CB8AC3E}">
        <p14:creationId xmlns:p14="http://schemas.microsoft.com/office/powerpoint/2010/main" val="23054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a:t>
            </a:fld>
            <a:endParaRPr lang="en-US" dirty="0"/>
          </a:p>
        </p:txBody>
      </p:sp>
    </p:spTree>
    <p:extLst>
      <p:ext uri="{BB962C8B-B14F-4D97-AF65-F5344CB8AC3E}">
        <p14:creationId xmlns:p14="http://schemas.microsoft.com/office/powerpoint/2010/main" val="82443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2AE04-837B-BFCD-332F-5D0B0CC36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9AE67-ACE9-180E-1E09-300FA7C76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DF04A-DE6E-5AD0-4883-393C92C76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586835-4E8E-4860-2FA2-15809B0C6AC6}"/>
              </a:ext>
            </a:extLst>
          </p:cNvPr>
          <p:cNvSpPr>
            <a:spLocks noGrp="1"/>
          </p:cNvSpPr>
          <p:nvPr>
            <p:ph type="sldNum" sz="quarter" idx="5"/>
          </p:nvPr>
        </p:nvSpPr>
        <p:spPr/>
        <p:txBody>
          <a:bodyPr/>
          <a:lstStyle/>
          <a:p>
            <a:fld id="{2395A62F-2362-4553-A8D3-DDC42D2E5E9C}" type="slidenum">
              <a:rPr lang="en-US" smtClean="0"/>
              <a:t>10</a:t>
            </a:fld>
            <a:endParaRPr lang="en-US" dirty="0"/>
          </a:p>
        </p:txBody>
      </p:sp>
    </p:spTree>
    <p:extLst>
      <p:ext uri="{BB962C8B-B14F-4D97-AF65-F5344CB8AC3E}">
        <p14:creationId xmlns:p14="http://schemas.microsoft.com/office/powerpoint/2010/main" val="93762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2E062-BE4E-62F3-41D8-5E004EF9F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5C922-70BF-764C-3FFD-7A83F4E1F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2368F-829C-D903-F635-8910B7EA79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F71A91-F147-9E03-0EBB-C17696994EE0}"/>
              </a:ext>
            </a:extLst>
          </p:cNvPr>
          <p:cNvSpPr>
            <a:spLocks noGrp="1"/>
          </p:cNvSpPr>
          <p:nvPr>
            <p:ph type="sldNum" sz="quarter" idx="5"/>
          </p:nvPr>
        </p:nvSpPr>
        <p:spPr/>
        <p:txBody>
          <a:bodyPr/>
          <a:lstStyle/>
          <a:p>
            <a:fld id="{2395A62F-2362-4553-A8D3-DDC42D2E5E9C}" type="slidenum">
              <a:rPr lang="en-US" smtClean="0"/>
              <a:t>11</a:t>
            </a:fld>
            <a:endParaRPr lang="en-US" dirty="0"/>
          </a:p>
        </p:txBody>
      </p:sp>
    </p:spTree>
    <p:extLst>
      <p:ext uri="{BB962C8B-B14F-4D97-AF65-F5344CB8AC3E}">
        <p14:creationId xmlns:p14="http://schemas.microsoft.com/office/powerpoint/2010/main" val="138282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F26C-C56C-7280-8420-DCEC76750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1E8D5-C16A-9830-BB90-C02683797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CF2E1-8447-3F24-646D-BE1714251E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AE34A3-2544-3A21-73FF-B29F37A03C5D}"/>
              </a:ext>
            </a:extLst>
          </p:cNvPr>
          <p:cNvSpPr>
            <a:spLocks noGrp="1"/>
          </p:cNvSpPr>
          <p:nvPr>
            <p:ph type="sldNum" sz="quarter" idx="5"/>
          </p:nvPr>
        </p:nvSpPr>
        <p:spPr/>
        <p:txBody>
          <a:bodyPr/>
          <a:lstStyle/>
          <a:p>
            <a:fld id="{2395A62F-2362-4553-A8D3-DDC42D2E5E9C}" type="slidenum">
              <a:rPr lang="en-US" smtClean="0"/>
              <a:t>12</a:t>
            </a:fld>
            <a:endParaRPr lang="en-US" dirty="0"/>
          </a:p>
        </p:txBody>
      </p:sp>
    </p:spTree>
    <p:extLst>
      <p:ext uri="{BB962C8B-B14F-4D97-AF65-F5344CB8AC3E}">
        <p14:creationId xmlns:p14="http://schemas.microsoft.com/office/powerpoint/2010/main" val="384521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F51C8-BF62-A759-210E-62AF7C4DD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D928A-D4C7-2059-2F27-90CA18530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0B813-4D92-1B28-35EE-E2164DE00F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5ED43E-28F3-6022-63F3-8090300FE6E8}"/>
              </a:ext>
            </a:extLst>
          </p:cNvPr>
          <p:cNvSpPr>
            <a:spLocks noGrp="1"/>
          </p:cNvSpPr>
          <p:nvPr>
            <p:ph type="sldNum" sz="quarter" idx="5"/>
          </p:nvPr>
        </p:nvSpPr>
        <p:spPr/>
        <p:txBody>
          <a:bodyPr/>
          <a:lstStyle/>
          <a:p>
            <a:fld id="{2395A62F-2362-4553-A8D3-DDC42D2E5E9C}" type="slidenum">
              <a:rPr lang="en-US" smtClean="0"/>
              <a:t>13</a:t>
            </a:fld>
            <a:endParaRPr lang="en-US" dirty="0"/>
          </a:p>
        </p:txBody>
      </p:sp>
    </p:spTree>
    <p:extLst>
      <p:ext uri="{BB962C8B-B14F-4D97-AF65-F5344CB8AC3E}">
        <p14:creationId xmlns:p14="http://schemas.microsoft.com/office/powerpoint/2010/main" val="121963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9AD04-B18C-5E73-EF4F-B555580AD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D1826-7E8A-E16F-CC97-CAFECEB0B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CC18B-545D-E747-BA9B-3113B70167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72454-1784-FF82-7376-FBB826505580}"/>
              </a:ext>
            </a:extLst>
          </p:cNvPr>
          <p:cNvSpPr>
            <a:spLocks noGrp="1"/>
          </p:cNvSpPr>
          <p:nvPr>
            <p:ph type="sldNum" sz="quarter" idx="5"/>
          </p:nvPr>
        </p:nvSpPr>
        <p:spPr/>
        <p:txBody>
          <a:bodyPr/>
          <a:lstStyle/>
          <a:p>
            <a:fld id="{2395A62F-2362-4553-A8D3-DDC42D2E5E9C}" type="slidenum">
              <a:rPr lang="en-US" smtClean="0"/>
              <a:t>14</a:t>
            </a:fld>
            <a:endParaRPr lang="en-US" dirty="0"/>
          </a:p>
        </p:txBody>
      </p:sp>
    </p:spTree>
    <p:extLst>
      <p:ext uri="{BB962C8B-B14F-4D97-AF65-F5344CB8AC3E}">
        <p14:creationId xmlns:p14="http://schemas.microsoft.com/office/powerpoint/2010/main" val="420143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2</a:t>
            </a:fld>
            <a:endParaRPr lang="en-US" dirty="0"/>
          </a:p>
        </p:txBody>
      </p:sp>
    </p:spTree>
    <p:extLst>
      <p:ext uri="{BB962C8B-B14F-4D97-AF65-F5344CB8AC3E}">
        <p14:creationId xmlns:p14="http://schemas.microsoft.com/office/powerpoint/2010/main" val="108974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819A-CA5D-F8C9-EB5E-45C61C788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4BDD6-CDAA-0407-62CE-703F573C4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0FF07-F9B5-A826-52C3-06548F72E0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F0D437-4BE8-45FB-7C33-4A64D3BC7B73}"/>
              </a:ext>
            </a:extLst>
          </p:cNvPr>
          <p:cNvSpPr>
            <a:spLocks noGrp="1"/>
          </p:cNvSpPr>
          <p:nvPr>
            <p:ph type="sldNum" sz="quarter" idx="5"/>
          </p:nvPr>
        </p:nvSpPr>
        <p:spPr/>
        <p:txBody>
          <a:bodyPr/>
          <a:lstStyle/>
          <a:p>
            <a:fld id="{2395A62F-2362-4553-A8D3-DDC42D2E5E9C}" type="slidenum">
              <a:rPr lang="en-US" smtClean="0"/>
              <a:t>3</a:t>
            </a:fld>
            <a:endParaRPr lang="en-US" dirty="0"/>
          </a:p>
        </p:txBody>
      </p:sp>
    </p:spTree>
    <p:extLst>
      <p:ext uri="{BB962C8B-B14F-4D97-AF65-F5344CB8AC3E}">
        <p14:creationId xmlns:p14="http://schemas.microsoft.com/office/powerpoint/2010/main" val="342822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4</a:t>
            </a:fld>
            <a:endParaRPr lang="en-US" dirty="0"/>
          </a:p>
        </p:txBody>
      </p:sp>
    </p:spTree>
    <p:extLst>
      <p:ext uri="{BB962C8B-B14F-4D97-AF65-F5344CB8AC3E}">
        <p14:creationId xmlns:p14="http://schemas.microsoft.com/office/powerpoint/2010/main" val="239892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5</a:t>
            </a:fld>
            <a:endParaRPr lang="en-US" dirty="0"/>
          </a:p>
        </p:txBody>
      </p:sp>
    </p:spTree>
    <p:extLst>
      <p:ext uri="{BB962C8B-B14F-4D97-AF65-F5344CB8AC3E}">
        <p14:creationId xmlns:p14="http://schemas.microsoft.com/office/powerpoint/2010/main" val="136731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FFB70-39D9-5DE0-7443-74E03F9AD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D0943-730A-12E3-63EC-8D7A81B9B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F17D4-79BC-A73E-6442-C777F0587C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778132-90C5-9497-885D-054AFF49E373}"/>
              </a:ext>
            </a:extLst>
          </p:cNvPr>
          <p:cNvSpPr>
            <a:spLocks noGrp="1"/>
          </p:cNvSpPr>
          <p:nvPr>
            <p:ph type="sldNum" sz="quarter" idx="5"/>
          </p:nvPr>
        </p:nvSpPr>
        <p:spPr/>
        <p:txBody>
          <a:bodyPr/>
          <a:lstStyle/>
          <a:p>
            <a:fld id="{2395A62F-2362-4553-A8D3-DDC42D2E5E9C}" type="slidenum">
              <a:rPr lang="en-US" smtClean="0"/>
              <a:t>6</a:t>
            </a:fld>
            <a:endParaRPr lang="en-US" dirty="0"/>
          </a:p>
        </p:txBody>
      </p:sp>
    </p:spTree>
    <p:extLst>
      <p:ext uri="{BB962C8B-B14F-4D97-AF65-F5344CB8AC3E}">
        <p14:creationId xmlns:p14="http://schemas.microsoft.com/office/powerpoint/2010/main" val="95896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7</a:t>
            </a:fld>
            <a:endParaRPr lang="en-US" dirty="0"/>
          </a:p>
        </p:txBody>
      </p:sp>
    </p:spTree>
    <p:extLst>
      <p:ext uri="{BB962C8B-B14F-4D97-AF65-F5344CB8AC3E}">
        <p14:creationId xmlns:p14="http://schemas.microsoft.com/office/powerpoint/2010/main" val="373914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8</a:t>
            </a:fld>
            <a:endParaRPr lang="en-US" dirty="0"/>
          </a:p>
        </p:txBody>
      </p:sp>
    </p:spTree>
    <p:extLst>
      <p:ext uri="{BB962C8B-B14F-4D97-AF65-F5344CB8AC3E}">
        <p14:creationId xmlns:p14="http://schemas.microsoft.com/office/powerpoint/2010/main" val="332048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9</a:t>
            </a:fld>
            <a:endParaRPr lang="en-US" dirty="0"/>
          </a:p>
        </p:txBody>
      </p:sp>
    </p:spTree>
    <p:extLst>
      <p:ext uri="{BB962C8B-B14F-4D97-AF65-F5344CB8AC3E}">
        <p14:creationId xmlns:p14="http://schemas.microsoft.com/office/powerpoint/2010/main" val="74832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68056052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9306188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46677844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9498770-5483-773B-4916-4A4C0782511A}"/>
              </a:ext>
            </a:extLst>
          </p:cNvPr>
          <p:cNvSpPr>
            <a:spLocks noGrp="1"/>
          </p:cNvSpPr>
          <p:nvPr>
            <p:ph type="pic" sz="quarter" idx="13"/>
          </p:nvPr>
        </p:nvSpPr>
        <p:spPr>
          <a:xfrm>
            <a:off x="1539" y="8"/>
            <a:ext cx="12188938"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152046 w 12188938"/>
              <a:gd name="connsiteY21" fmla="*/ 3893917 h 6857992"/>
              <a:gd name="connsiteX22" fmla="*/ 124874 w 12188938"/>
              <a:gd name="connsiteY22" fmla="*/ 3973187 h 6857992"/>
              <a:gd name="connsiteX23" fmla="*/ 152046 w 12188938"/>
              <a:gd name="connsiteY23" fmla="*/ 3893917 h 6857992"/>
              <a:gd name="connsiteX24" fmla="*/ 638431 w 12188938"/>
              <a:gd name="connsiteY24" fmla="*/ 3886118 h 6857992"/>
              <a:gd name="connsiteX25" fmla="*/ 591851 w 12188938"/>
              <a:gd name="connsiteY25" fmla="*/ 3954475 h 6857992"/>
              <a:gd name="connsiteX26" fmla="*/ 638431 w 12188938"/>
              <a:gd name="connsiteY26" fmla="*/ 3886118 h 6857992"/>
              <a:gd name="connsiteX27" fmla="*/ 2020621 w 12188938"/>
              <a:gd name="connsiteY27" fmla="*/ 3879602 h 6857992"/>
              <a:gd name="connsiteX28" fmla="*/ 1970159 w 12188938"/>
              <a:gd name="connsiteY28" fmla="*/ 3940557 h 6857992"/>
              <a:gd name="connsiteX29" fmla="*/ 2020621 w 12188938"/>
              <a:gd name="connsiteY29" fmla="*/ 3879602 h 6857992"/>
              <a:gd name="connsiteX30" fmla="*/ 1438182 w 12188938"/>
              <a:gd name="connsiteY30" fmla="*/ 3868995 h 6857992"/>
              <a:gd name="connsiteX31" fmla="*/ 1438182 w 12188938"/>
              <a:gd name="connsiteY31" fmla="*/ 3947246 h 6857992"/>
              <a:gd name="connsiteX32" fmla="*/ 1438182 w 12188938"/>
              <a:gd name="connsiteY32" fmla="*/ 3868995 h 6857992"/>
              <a:gd name="connsiteX33" fmla="*/ 1765862 w 12188938"/>
              <a:gd name="connsiteY33" fmla="*/ 3862391 h 6857992"/>
              <a:gd name="connsiteX34" fmla="*/ 1738637 w 12188938"/>
              <a:gd name="connsiteY34" fmla="*/ 3951206 h 6857992"/>
              <a:gd name="connsiteX35" fmla="*/ 1765862 w 12188938"/>
              <a:gd name="connsiteY35" fmla="*/ 3862391 h 6857992"/>
              <a:gd name="connsiteX36" fmla="*/ 1154678 w 12188938"/>
              <a:gd name="connsiteY36" fmla="*/ 3861266 h 6857992"/>
              <a:gd name="connsiteX37" fmla="*/ 1154678 w 12188938"/>
              <a:gd name="connsiteY37" fmla="*/ 3939811 h 6857992"/>
              <a:gd name="connsiteX38" fmla="*/ 1154678 w 12188938"/>
              <a:gd name="connsiteY38" fmla="*/ 3861266 h 6857992"/>
              <a:gd name="connsiteX39" fmla="*/ 878722 w 12188938"/>
              <a:gd name="connsiteY39" fmla="*/ 3858367 h 6857992"/>
              <a:gd name="connsiteX40" fmla="*/ 902082 w 12188938"/>
              <a:gd name="connsiteY40" fmla="*/ 3947246 h 6857992"/>
              <a:gd name="connsiteX41" fmla="*/ 878722 w 12188938"/>
              <a:gd name="connsiteY41" fmla="*/ 3858367 h 6857992"/>
              <a:gd name="connsiteX42" fmla="*/ 449757 w 12188938"/>
              <a:gd name="connsiteY42" fmla="*/ 3849853 h 6857992"/>
              <a:gd name="connsiteX43" fmla="*/ 368452 w 12188938"/>
              <a:gd name="connsiteY43" fmla="*/ 3914667 h 6857992"/>
              <a:gd name="connsiteX44" fmla="*/ 449757 w 12188938"/>
              <a:gd name="connsiteY44" fmla="*/ 3849853 h 6857992"/>
              <a:gd name="connsiteX45" fmla="*/ 11651208 w 12188938"/>
              <a:gd name="connsiteY45" fmla="*/ 3796213 h 6857992"/>
              <a:gd name="connsiteX46" fmla="*/ 11600851 w 12188938"/>
              <a:gd name="connsiteY46" fmla="*/ 3856978 h 6857992"/>
              <a:gd name="connsiteX47" fmla="*/ 11651208 w 12188938"/>
              <a:gd name="connsiteY47" fmla="*/ 3796213 h 6857992"/>
              <a:gd name="connsiteX48" fmla="*/ 11969505 w 12188938"/>
              <a:gd name="connsiteY48" fmla="*/ 3789255 h 6857992"/>
              <a:gd name="connsiteX49" fmla="*/ 11946215 w 12188938"/>
              <a:gd name="connsiteY49" fmla="*/ 3878313 h 6857992"/>
              <a:gd name="connsiteX50" fmla="*/ 11969505 w 12188938"/>
              <a:gd name="connsiteY50" fmla="*/ 3789255 h 6857992"/>
              <a:gd name="connsiteX51" fmla="*/ 11015833 w 12188938"/>
              <a:gd name="connsiteY51" fmla="*/ 3747231 h 6857992"/>
              <a:gd name="connsiteX52" fmla="*/ 11008064 w 12188938"/>
              <a:gd name="connsiteY52" fmla="*/ 3829375 h 6857992"/>
              <a:gd name="connsiteX53" fmla="*/ 11015833 w 12188938"/>
              <a:gd name="connsiteY53" fmla="*/ 3747231 h 6857992"/>
              <a:gd name="connsiteX54" fmla="*/ 10638051 w 12188938"/>
              <a:gd name="connsiteY54" fmla="*/ 3736359 h 6857992"/>
              <a:gd name="connsiteX55" fmla="*/ 10680915 w 12188938"/>
              <a:gd name="connsiteY55" fmla="*/ 3804381 h 6857992"/>
              <a:gd name="connsiteX56" fmla="*/ 10638051 w 12188938"/>
              <a:gd name="connsiteY56" fmla="*/ 3736359 h 6857992"/>
              <a:gd name="connsiteX57" fmla="*/ 10264977 w 12188938"/>
              <a:gd name="connsiteY57" fmla="*/ 3722113 h 6857992"/>
              <a:gd name="connsiteX58" fmla="*/ 10233803 w 12188938"/>
              <a:gd name="connsiteY58" fmla="*/ 3811564 h 6857992"/>
              <a:gd name="connsiteX59" fmla="*/ 10264977 w 12188938"/>
              <a:gd name="connsiteY59" fmla="*/ 3722113 h 6857992"/>
              <a:gd name="connsiteX60" fmla="*/ 11255210 w 12188938"/>
              <a:gd name="connsiteY60" fmla="*/ 3710038 h 6857992"/>
              <a:gd name="connsiteX61" fmla="*/ 11305640 w 12188938"/>
              <a:gd name="connsiteY61" fmla="*/ 3785221 h 6857992"/>
              <a:gd name="connsiteX62" fmla="*/ 11255210 w 12188938"/>
              <a:gd name="connsiteY62" fmla="*/ 3710038 h 6857992"/>
              <a:gd name="connsiteX63" fmla="*/ 343061 w 12188938"/>
              <a:gd name="connsiteY63" fmla="*/ 3611056 h 6857992"/>
              <a:gd name="connsiteX64" fmla="*/ 327601 w 12188938"/>
              <a:gd name="connsiteY64" fmla="*/ 3703799 h 6857992"/>
              <a:gd name="connsiteX65" fmla="*/ 343061 w 12188938"/>
              <a:gd name="connsiteY65" fmla="*/ 3611056 h 6857992"/>
              <a:gd name="connsiteX66" fmla="*/ 2040279 w 12188938"/>
              <a:gd name="connsiteY66" fmla="*/ 3578335 h 6857992"/>
              <a:gd name="connsiteX67" fmla="*/ 2090709 w 12188938"/>
              <a:gd name="connsiteY67" fmla="*/ 3650011 h 6857992"/>
              <a:gd name="connsiteX68" fmla="*/ 2040279 w 12188938"/>
              <a:gd name="connsiteY68" fmla="*/ 3578335 h 6857992"/>
              <a:gd name="connsiteX69" fmla="*/ 99393 w 12188938"/>
              <a:gd name="connsiteY69" fmla="*/ 3575932 h 6857992"/>
              <a:gd name="connsiteX70" fmla="*/ 149855 w 12188938"/>
              <a:gd name="connsiteY70" fmla="*/ 3647887 h 6857992"/>
              <a:gd name="connsiteX71" fmla="*/ 99393 w 12188938"/>
              <a:gd name="connsiteY71" fmla="*/ 3575932 h 6857992"/>
              <a:gd name="connsiteX72" fmla="*/ 801257 w 12188938"/>
              <a:gd name="connsiteY72" fmla="*/ 3571806 h 6857992"/>
              <a:gd name="connsiteX73" fmla="*/ 847929 w 12188938"/>
              <a:gd name="connsiteY73" fmla="*/ 3639458 h 6857992"/>
              <a:gd name="connsiteX74" fmla="*/ 801257 w 12188938"/>
              <a:gd name="connsiteY74" fmla="*/ 3571806 h 6857992"/>
              <a:gd name="connsiteX75" fmla="*/ 1771669 w 12188938"/>
              <a:gd name="connsiteY75" fmla="*/ 3571447 h 6857992"/>
              <a:gd name="connsiteX76" fmla="*/ 1775551 w 12188938"/>
              <a:gd name="connsiteY76" fmla="*/ 3653562 h 6857992"/>
              <a:gd name="connsiteX77" fmla="*/ 1771669 w 12188938"/>
              <a:gd name="connsiteY77" fmla="*/ 3571447 h 6857992"/>
              <a:gd name="connsiteX78" fmla="*/ 1531232 w 12188938"/>
              <a:gd name="connsiteY78" fmla="*/ 3567584 h 6857992"/>
              <a:gd name="connsiteX79" fmla="*/ 1515737 w 12188938"/>
              <a:gd name="connsiteY79" fmla="*/ 3661291 h 6857992"/>
              <a:gd name="connsiteX80" fmla="*/ 1531232 w 12188938"/>
              <a:gd name="connsiteY80" fmla="*/ 3567584 h 6857992"/>
              <a:gd name="connsiteX81" fmla="*/ 576083 w 12188938"/>
              <a:gd name="connsiteY81" fmla="*/ 3560820 h 6857992"/>
              <a:gd name="connsiteX82" fmla="*/ 579988 w 12188938"/>
              <a:gd name="connsiteY82" fmla="*/ 3657427 h 6857992"/>
              <a:gd name="connsiteX83" fmla="*/ 576083 w 12188938"/>
              <a:gd name="connsiteY83" fmla="*/ 3560820 h 6857992"/>
              <a:gd name="connsiteX84" fmla="*/ 1243735 w 12188938"/>
              <a:gd name="connsiteY84" fmla="*/ 3554060 h 6857992"/>
              <a:gd name="connsiteX85" fmla="*/ 1267115 w 12188938"/>
              <a:gd name="connsiteY85" fmla="*/ 3621974 h 6857992"/>
              <a:gd name="connsiteX86" fmla="*/ 1298288 w 12188938"/>
              <a:gd name="connsiteY86" fmla="*/ 3607677 h 6857992"/>
              <a:gd name="connsiteX87" fmla="*/ 1243735 w 12188938"/>
              <a:gd name="connsiteY87" fmla="*/ 3554060 h 6857992"/>
              <a:gd name="connsiteX88" fmla="*/ 1069080 w 12188938"/>
              <a:gd name="connsiteY88" fmla="*/ 3514450 h 6857992"/>
              <a:gd name="connsiteX89" fmla="*/ 1057493 w 12188938"/>
              <a:gd name="connsiteY89" fmla="*/ 3603329 h 6857992"/>
              <a:gd name="connsiteX90" fmla="*/ 1069080 w 12188938"/>
              <a:gd name="connsiteY90" fmla="*/ 3514450 h 6857992"/>
              <a:gd name="connsiteX91" fmla="*/ 11577350 w 12188938"/>
              <a:gd name="connsiteY91" fmla="*/ 3430849 h 6857992"/>
              <a:gd name="connsiteX92" fmla="*/ 11534652 w 12188938"/>
              <a:gd name="connsiteY92" fmla="*/ 3506317 h 6857992"/>
              <a:gd name="connsiteX93" fmla="*/ 11577350 w 12188938"/>
              <a:gd name="connsiteY93" fmla="*/ 3430849 h 6857992"/>
              <a:gd name="connsiteX94" fmla="*/ 12105571 w 12188938"/>
              <a:gd name="connsiteY94" fmla="*/ 3430847 h 6857992"/>
              <a:gd name="connsiteX95" fmla="*/ 12160022 w 12188938"/>
              <a:gd name="connsiteY95" fmla="*/ 3498761 h 6857992"/>
              <a:gd name="connsiteX96" fmla="*/ 12105571 w 12188938"/>
              <a:gd name="connsiteY96" fmla="*/ 3430847 h 6857992"/>
              <a:gd name="connsiteX97" fmla="*/ 11825923 w 12188938"/>
              <a:gd name="connsiteY97" fmla="*/ 3416356 h 6857992"/>
              <a:gd name="connsiteX98" fmla="*/ 11794935 w 12188938"/>
              <a:gd name="connsiteY98" fmla="*/ 3488207 h 6857992"/>
              <a:gd name="connsiteX99" fmla="*/ 11825923 w 12188938"/>
              <a:gd name="connsiteY99" fmla="*/ 3416356 h 6857992"/>
              <a:gd name="connsiteX100" fmla="*/ 11297784 w 12188938"/>
              <a:gd name="connsiteY100" fmla="*/ 3380614 h 6857992"/>
              <a:gd name="connsiteX101" fmla="*/ 11239709 w 12188938"/>
              <a:gd name="connsiteY101" fmla="*/ 3448527 h 6857992"/>
              <a:gd name="connsiteX102" fmla="*/ 11297784 w 12188938"/>
              <a:gd name="connsiteY102" fmla="*/ 3380614 h 6857992"/>
              <a:gd name="connsiteX103" fmla="*/ 10284650 w 12188938"/>
              <a:gd name="connsiteY103" fmla="*/ 3366124 h 6857992"/>
              <a:gd name="connsiteX104" fmla="*/ 10261360 w 12188938"/>
              <a:gd name="connsiteY104" fmla="*/ 3459057 h 6857992"/>
              <a:gd name="connsiteX105" fmla="*/ 10284650 w 12188938"/>
              <a:gd name="connsiteY105" fmla="*/ 3366124 h 6857992"/>
              <a:gd name="connsiteX106" fmla="*/ 10933029 w 12188938"/>
              <a:gd name="connsiteY106" fmla="*/ 3359362 h 6857992"/>
              <a:gd name="connsiteX107" fmla="*/ 10983552 w 12188938"/>
              <a:gd name="connsiteY107" fmla="*/ 3434478 h 6857992"/>
              <a:gd name="connsiteX108" fmla="*/ 10933029 w 12188938"/>
              <a:gd name="connsiteY108" fmla="*/ 3359362 h 6857992"/>
              <a:gd name="connsiteX109" fmla="*/ 10579447 w 12188938"/>
              <a:gd name="connsiteY109" fmla="*/ 3355210 h 6857992"/>
              <a:gd name="connsiteX110" fmla="*/ 10649317 w 12188938"/>
              <a:gd name="connsiteY110" fmla="*/ 3416018 h 6857992"/>
              <a:gd name="connsiteX111" fmla="*/ 10579447 w 12188938"/>
              <a:gd name="connsiteY111" fmla="*/ 3355210 h 6857992"/>
              <a:gd name="connsiteX112" fmla="*/ 1915689 w 12188938"/>
              <a:gd name="connsiteY112" fmla="*/ 3277771 h 6857992"/>
              <a:gd name="connsiteX113" fmla="*/ 1896321 w 12188938"/>
              <a:gd name="connsiteY113" fmla="*/ 3359884 h 6857992"/>
              <a:gd name="connsiteX114" fmla="*/ 1915689 w 12188938"/>
              <a:gd name="connsiteY114" fmla="*/ 3277771 h 6857992"/>
              <a:gd name="connsiteX115" fmla="*/ 1698041 w 12188938"/>
              <a:gd name="connsiteY115" fmla="*/ 3245892 h 6857992"/>
              <a:gd name="connsiteX116" fmla="*/ 1682547 w 12188938"/>
              <a:gd name="connsiteY116" fmla="*/ 3335065 h 6857992"/>
              <a:gd name="connsiteX117" fmla="*/ 1698041 w 12188938"/>
              <a:gd name="connsiteY117" fmla="*/ 3245892 h 6857992"/>
              <a:gd name="connsiteX118" fmla="*/ 1104067 w 12188938"/>
              <a:gd name="connsiteY118" fmla="*/ 3224638 h 6857992"/>
              <a:gd name="connsiteX119" fmla="*/ 1061284 w 12188938"/>
              <a:gd name="connsiteY119" fmla="*/ 3296199 h 6857992"/>
              <a:gd name="connsiteX120" fmla="*/ 1104067 w 12188938"/>
              <a:gd name="connsiteY120" fmla="*/ 3224638 h 6857992"/>
              <a:gd name="connsiteX121" fmla="*/ 1383806 w 12188938"/>
              <a:gd name="connsiteY121" fmla="*/ 3220776 h 6857992"/>
              <a:gd name="connsiteX122" fmla="*/ 1430332 w 12188938"/>
              <a:gd name="connsiteY122" fmla="*/ 3299346 h 6857992"/>
              <a:gd name="connsiteX123" fmla="*/ 1383806 w 12188938"/>
              <a:gd name="connsiteY123" fmla="*/ 3220776 h 6857992"/>
              <a:gd name="connsiteX124" fmla="*/ 804868 w 12188938"/>
              <a:gd name="connsiteY124" fmla="*/ 3191793 h 6857992"/>
              <a:gd name="connsiteX125" fmla="*/ 785446 w 12188938"/>
              <a:gd name="connsiteY125" fmla="*/ 3277771 h 6857992"/>
              <a:gd name="connsiteX126" fmla="*/ 804868 w 12188938"/>
              <a:gd name="connsiteY126" fmla="*/ 3191793 h 6857992"/>
              <a:gd name="connsiteX127" fmla="*/ 482687 w 12188938"/>
              <a:gd name="connsiteY127" fmla="*/ 3191410 h 6857992"/>
              <a:gd name="connsiteX128" fmla="*/ 455563 w 12188938"/>
              <a:gd name="connsiteY128" fmla="*/ 3195805 h 6857992"/>
              <a:gd name="connsiteX129" fmla="*/ 514013 w 12188938"/>
              <a:gd name="connsiteY129" fmla="*/ 3267146 h 6857992"/>
              <a:gd name="connsiteX130" fmla="*/ 482687 w 12188938"/>
              <a:gd name="connsiteY130" fmla="*/ 3191410 h 6857992"/>
              <a:gd name="connsiteX131" fmla="*/ 218915 w 12188938"/>
              <a:gd name="connsiteY131" fmla="*/ 3177302 h 6857992"/>
              <a:gd name="connsiteX132" fmla="*/ 187741 w 12188938"/>
              <a:gd name="connsiteY132" fmla="*/ 3267244 h 6857992"/>
              <a:gd name="connsiteX133" fmla="*/ 218915 w 12188938"/>
              <a:gd name="connsiteY133" fmla="*/ 3177302 h 6857992"/>
              <a:gd name="connsiteX134" fmla="*/ 2152903 w 12188938"/>
              <a:gd name="connsiteY134" fmla="*/ 1624906 h 6857992"/>
              <a:gd name="connsiteX135" fmla="*/ 2152903 w 12188938"/>
              <a:gd name="connsiteY135" fmla="*/ 5233079 h 6857992"/>
              <a:gd name="connsiteX136" fmla="*/ 10036020 w 12188938"/>
              <a:gd name="connsiteY136" fmla="*/ 5233079 h 6857992"/>
              <a:gd name="connsiteX137" fmla="*/ 10036020 w 12188938"/>
              <a:gd name="connsiteY137" fmla="*/ 3459281 h 6857992"/>
              <a:gd name="connsiteX138" fmla="*/ 10047194 w 12188938"/>
              <a:gd name="connsiteY138" fmla="*/ 3454934 h 6857992"/>
              <a:gd name="connsiteX139" fmla="*/ 10038968 w 12188938"/>
              <a:gd name="connsiteY139" fmla="*/ 3375592 h 6857992"/>
              <a:gd name="connsiteX140" fmla="*/ 10036020 w 12188938"/>
              <a:gd name="connsiteY140" fmla="*/ 3374870 h 6857992"/>
              <a:gd name="connsiteX141" fmla="*/ 10036020 w 12188938"/>
              <a:gd name="connsiteY141" fmla="*/ 1624906 h 6857992"/>
              <a:gd name="connsiteX142" fmla="*/ 0 w 12188938"/>
              <a:gd name="connsiteY142" fmla="*/ 0 h 6857992"/>
              <a:gd name="connsiteX143" fmla="*/ 12188938 w 12188938"/>
              <a:gd name="connsiteY143" fmla="*/ 0 h 6857992"/>
              <a:gd name="connsiteX144" fmla="*/ 12188938 w 12188938"/>
              <a:gd name="connsiteY144" fmla="*/ 6857992 h 6857992"/>
              <a:gd name="connsiteX145" fmla="*/ 0 w 12188938"/>
              <a:gd name="connsiteY145"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11015833" y="3747231"/>
                </a:moveTo>
                <a:cubicBezTo>
                  <a:pt x="10945912" y="3747231"/>
                  <a:pt x="10934258" y="3854375"/>
                  <a:pt x="11008064" y="3829375"/>
                </a:cubicBezTo>
                <a:cubicBezTo>
                  <a:pt x="11046910" y="3865089"/>
                  <a:pt x="11077986" y="3747231"/>
                  <a:pt x="11015833" y="3747231"/>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343061" y="3611056"/>
                </a:moveTo>
                <a:cubicBezTo>
                  <a:pt x="281219" y="3621757"/>
                  <a:pt x="258029" y="3682397"/>
                  <a:pt x="327601" y="3703799"/>
                </a:cubicBezTo>
                <a:cubicBezTo>
                  <a:pt x="385577" y="3700232"/>
                  <a:pt x="404903" y="3621757"/>
                  <a:pt x="343061" y="3611056"/>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10579447" y="3355210"/>
                </a:moveTo>
                <a:cubicBezTo>
                  <a:pt x="10494050" y="3401711"/>
                  <a:pt x="10598855" y="3483982"/>
                  <a:pt x="10649317" y="3416018"/>
                </a:cubicBezTo>
                <a:cubicBezTo>
                  <a:pt x="10649317" y="3380249"/>
                  <a:pt x="10633790" y="3351633"/>
                  <a:pt x="10579447" y="3355210"/>
                </a:cubicBezTo>
                <a:close/>
                <a:moveTo>
                  <a:pt x="1915689" y="3277771"/>
                </a:moveTo>
                <a:cubicBezTo>
                  <a:pt x="1869206" y="3284911"/>
                  <a:pt x="1853712" y="3334893"/>
                  <a:pt x="1896321" y="3359884"/>
                </a:cubicBezTo>
                <a:cubicBezTo>
                  <a:pt x="1973793" y="3338462"/>
                  <a:pt x="2004782" y="3302761"/>
                  <a:pt x="1915689" y="3277771"/>
                </a:cubicBezTo>
                <a:close/>
                <a:moveTo>
                  <a:pt x="1698041" y="3245892"/>
                </a:moveTo>
                <a:cubicBezTo>
                  <a:pt x="1616696" y="3256592"/>
                  <a:pt x="1605075" y="3310097"/>
                  <a:pt x="1682547" y="3335065"/>
                </a:cubicBezTo>
                <a:cubicBezTo>
                  <a:pt x="1744524" y="3338632"/>
                  <a:pt x="1756145" y="3253025"/>
                  <a:pt x="1698041" y="3245892"/>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2152903" y="1624906"/>
                </a:moveTo>
                <a:lnTo>
                  <a:pt x="2152903" y="5233079"/>
                </a:lnTo>
                <a:lnTo>
                  <a:pt x="10036020" y="5233079"/>
                </a:lnTo>
                <a:lnTo>
                  <a:pt x="10036020" y="3459281"/>
                </a:lnTo>
                <a:lnTo>
                  <a:pt x="10047194" y="3454934"/>
                </a:lnTo>
                <a:cubicBezTo>
                  <a:pt x="10075852" y="3435526"/>
                  <a:pt x="10071530" y="3391335"/>
                  <a:pt x="10038968" y="3375592"/>
                </a:cubicBezTo>
                <a:lnTo>
                  <a:pt x="10036020" y="3374870"/>
                </a:lnTo>
                <a:lnTo>
                  <a:pt x="10036020" y="1624906"/>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a:noAutofit/>
          </a:bodyP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D395C89-2E28-4777-95B0-BA7EECAE3BA4}"/>
              </a:ext>
            </a:extLst>
          </p:cNvPr>
          <p:cNvSpPr>
            <a:spLocks noGrp="1"/>
          </p:cNvSpPr>
          <p:nvPr>
            <p:ph type="ctrTitle" hasCustomPrompt="1"/>
          </p:nvPr>
        </p:nvSpPr>
        <p:spPr>
          <a:xfrm>
            <a:off x="2152217" y="3001754"/>
            <a:ext cx="7883117" cy="854493"/>
          </a:xfrm>
          <a:noFill/>
          <a:ln>
            <a:noFill/>
          </a:ln>
        </p:spPr>
        <p:txBody>
          <a:bodyPr anchor="ctr">
            <a:normAutofit/>
          </a:bodyPr>
          <a:lstStyle>
            <a:lvl1pPr algn="ctr">
              <a:defRPr sz="4800"/>
            </a:lvl1pPr>
          </a:lstStyle>
          <a:p>
            <a:r>
              <a:rPr lang="en-US" dirty="0"/>
              <a:t>Click to add title</a:t>
            </a:r>
          </a:p>
        </p:txBody>
      </p:sp>
    </p:spTree>
    <p:extLst>
      <p:ext uri="{BB962C8B-B14F-4D97-AF65-F5344CB8AC3E}">
        <p14:creationId xmlns:p14="http://schemas.microsoft.com/office/powerpoint/2010/main" val="131526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03F58-3A9F-AB36-2AA1-3F51ECFFF567}"/>
              </a:ext>
              <a:ext uri="{C183D7F6-B498-43B3-948B-1728B52AA6E4}">
                <adec:decorative xmlns:adec="http://schemas.microsoft.com/office/drawing/2017/decorative" val="1"/>
              </a:ext>
            </a:extLst>
          </p:cNvPr>
          <p:cNvSpPr/>
          <p:nvPr userDrawn="1"/>
        </p:nvSpPr>
        <p:spPr>
          <a:xfrm>
            <a:off x="-1" y="896112"/>
            <a:ext cx="9770165"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914400"/>
            <a:ext cx="3916018" cy="4992624"/>
          </a:xfrm>
        </p:spPr>
        <p:txBody>
          <a:body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4985865" y="914400"/>
            <a:ext cx="4784298" cy="4992624"/>
          </a:xfrm>
        </p:spPr>
        <p:txBody>
          <a:bodyPr anchor="ctr"/>
          <a:lstStyle>
            <a:lvl1pPr>
              <a:defRPr/>
            </a:lvl1pPr>
            <a:lvl2pPr marL="514350" indent="-285750">
              <a:buFont typeface="Arial" panose="020B0604020202020204" pitchFamily="34" charset="0"/>
              <a:buChar char="•"/>
              <a:defRPr/>
            </a:lvl2pPr>
            <a:lvl3pPr marL="822960">
              <a:defRPr/>
            </a:lvl3pPr>
            <a:lvl4pPr marL="1097280" indent="-285750">
              <a:buFont typeface="Arial" panose="020B0604020202020204" pitchFamily="34" charset="0"/>
              <a:buChar char="•"/>
              <a:defRPr/>
            </a:lvl4pPr>
            <a:lvl5pPr marL="137160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389555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bg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91541" y="4529448"/>
            <a:ext cx="10866378" cy="1806056"/>
          </a:xfrm>
        </p:spPr>
        <p:txBody>
          <a:bodyPr anchor="ctr">
            <a:noAutofit/>
          </a:bodyPr>
          <a:lstStyle>
            <a:lvl1pPr algn="l">
              <a:defRPr sz="4400"/>
            </a:lvl1pPr>
          </a:lstStyle>
          <a:p>
            <a:r>
              <a:rPr lang="en-US" dirty="0"/>
              <a:t>Click to add title</a:t>
            </a:r>
          </a:p>
        </p:txBody>
      </p:sp>
      <p:sp>
        <p:nvSpPr>
          <p:cNvPr id="108" name="Picture Placeholder 107">
            <a:extLst>
              <a:ext uri="{FF2B5EF4-FFF2-40B4-BE49-F238E27FC236}">
                <a16:creationId xmlns:a16="http://schemas.microsoft.com/office/drawing/2014/main" id="{E12E6D41-7C52-E539-371E-04865B83A3FD}"/>
              </a:ext>
            </a:extLst>
          </p:cNvPr>
          <p:cNvSpPr>
            <a:spLocks noGrp="1"/>
          </p:cNvSpPr>
          <p:nvPr>
            <p:ph type="pic" sz="quarter" idx="13"/>
          </p:nvPr>
        </p:nvSpPr>
        <p:spPr>
          <a:xfrm>
            <a:off x="-4362" y="1108"/>
            <a:ext cx="12196362" cy="4491095"/>
          </a:xfrm>
          <a:custGeom>
            <a:avLst/>
            <a:gdLst>
              <a:gd name="connsiteX0" fmla="*/ 8875213 w 12196362"/>
              <a:gd name="connsiteY0" fmla="*/ 4399821 h 4491095"/>
              <a:gd name="connsiteX1" fmla="*/ 8828080 w 12196362"/>
              <a:gd name="connsiteY1" fmla="*/ 4408867 h 4491095"/>
              <a:gd name="connsiteX2" fmla="*/ 8864147 w 12196362"/>
              <a:gd name="connsiteY2" fmla="*/ 4457362 h 4491095"/>
              <a:gd name="connsiteX3" fmla="*/ 8875213 w 12196362"/>
              <a:gd name="connsiteY3" fmla="*/ 4399821 h 4491095"/>
              <a:gd name="connsiteX4" fmla="*/ 11795748 w 12196362"/>
              <a:gd name="connsiteY4" fmla="*/ 4398237 h 4491095"/>
              <a:gd name="connsiteX5" fmla="*/ 11750385 w 12196362"/>
              <a:gd name="connsiteY5" fmla="*/ 4404102 h 4491095"/>
              <a:gd name="connsiteX6" fmla="*/ 11792983 w 12196362"/>
              <a:gd name="connsiteY6" fmla="*/ 4464646 h 4491095"/>
              <a:gd name="connsiteX7" fmla="*/ 11795748 w 12196362"/>
              <a:gd name="connsiteY7" fmla="*/ 4398237 h 4491095"/>
              <a:gd name="connsiteX8" fmla="*/ 8107164 w 12196362"/>
              <a:gd name="connsiteY8" fmla="*/ 4395054 h 4491095"/>
              <a:gd name="connsiteX9" fmla="*/ 8099310 w 12196362"/>
              <a:gd name="connsiteY9" fmla="*/ 4462595 h 4491095"/>
              <a:gd name="connsiteX10" fmla="*/ 8145304 w 12196362"/>
              <a:gd name="connsiteY10" fmla="*/ 4399557 h 4491095"/>
              <a:gd name="connsiteX11" fmla="*/ 8107164 w 12196362"/>
              <a:gd name="connsiteY11" fmla="*/ 4395054 h 4491095"/>
              <a:gd name="connsiteX12" fmla="*/ 9086283 w 12196362"/>
              <a:gd name="connsiteY12" fmla="*/ 4387521 h 4491095"/>
              <a:gd name="connsiteX13" fmla="*/ 9106048 w 12196362"/>
              <a:gd name="connsiteY13" fmla="*/ 4462596 h 4491095"/>
              <a:gd name="connsiteX14" fmla="*/ 9086283 w 12196362"/>
              <a:gd name="connsiteY14" fmla="*/ 4387521 h 4491095"/>
              <a:gd name="connsiteX15" fmla="*/ 12052208 w 12196362"/>
              <a:gd name="connsiteY15" fmla="*/ 4382645 h 4491095"/>
              <a:gd name="connsiteX16" fmla="*/ 12055487 w 12196362"/>
              <a:gd name="connsiteY16" fmla="*/ 4452007 h 4491095"/>
              <a:gd name="connsiteX17" fmla="*/ 12052208 w 12196362"/>
              <a:gd name="connsiteY17" fmla="*/ 4382645 h 4491095"/>
              <a:gd name="connsiteX18" fmla="*/ 8337035 w 12196362"/>
              <a:gd name="connsiteY18" fmla="*/ 4373903 h 4491095"/>
              <a:gd name="connsiteX19" fmla="*/ 8289800 w 12196362"/>
              <a:gd name="connsiteY19" fmla="*/ 4378484 h 4491095"/>
              <a:gd name="connsiteX20" fmla="*/ 8332425 w 12196362"/>
              <a:gd name="connsiteY20" fmla="*/ 4438931 h 4491095"/>
              <a:gd name="connsiteX21" fmla="*/ 8337035 w 12196362"/>
              <a:gd name="connsiteY21" fmla="*/ 4373903 h 4491095"/>
              <a:gd name="connsiteX22" fmla="*/ 10891040 w 12196362"/>
              <a:gd name="connsiteY22" fmla="*/ 4371914 h 4491095"/>
              <a:gd name="connsiteX23" fmla="*/ 10897045 w 12196362"/>
              <a:gd name="connsiteY23" fmla="*/ 4435667 h 4491095"/>
              <a:gd name="connsiteX24" fmla="*/ 10936469 w 12196362"/>
              <a:gd name="connsiteY24" fmla="*/ 4375220 h 4491095"/>
              <a:gd name="connsiteX25" fmla="*/ 10891040 w 12196362"/>
              <a:gd name="connsiteY25" fmla="*/ 4371914 h 4491095"/>
              <a:gd name="connsiteX26" fmla="*/ 7408266 w 12196362"/>
              <a:gd name="connsiteY26" fmla="*/ 4370174 h 4491095"/>
              <a:gd name="connsiteX27" fmla="*/ 7403419 w 12196362"/>
              <a:gd name="connsiteY27" fmla="*/ 4441618 h 4491095"/>
              <a:gd name="connsiteX28" fmla="*/ 7423116 w 12196362"/>
              <a:gd name="connsiteY28" fmla="*/ 4378112 h 4491095"/>
              <a:gd name="connsiteX29" fmla="*/ 7408266 w 12196362"/>
              <a:gd name="connsiteY29" fmla="*/ 4370174 h 4491095"/>
              <a:gd name="connsiteX30" fmla="*/ 10162620 w 12196362"/>
              <a:gd name="connsiteY30" fmla="*/ 4370052 h 4491095"/>
              <a:gd name="connsiteX31" fmla="*/ 10116199 w 12196362"/>
              <a:gd name="connsiteY31" fmla="*/ 4380992 h 4491095"/>
              <a:gd name="connsiteX32" fmla="*/ 10162158 w 12196362"/>
              <a:gd name="connsiteY32" fmla="*/ 4444642 h 4491095"/>
              <a:gd name="connsiteX33" fmla="*/ 10162620 w 12196362"/>
              <a:gd name="connsiteY33" fmla="*/ 4370052 h 4491095"/>
              <a:gd name="connsiteX34" fmla="*/ 8574792 w 12196362"/>
              <a:gd name="connsiteY34" fmla="*/ 4369568 h 4491095"/>
              <a:gd name="connsiteX35" fmla="*/ 8574792 w 12196362"/>
              <a:gd name="connsiteY35" fmla="*/ 4438930 h 4491095"/>
              <a:gd name="connsiteX36" fmla="*/ 8574792 w 12196362"/>
              <a:gd name="connsiteY36" fmla="*/ 4369568 h 4491095"/>
              <a:gd name="connsiteX37" fmla="*/ 10389169 w 12196362"/>
              <a:gd name="connsiteY37" fmla="*/ 4368333 h 4491095"/>
              <a:gd name="connsiteX38" fmla="*/ 10359025 w 12196362"/>
              <a:gd name="connsiteY38" fmla="*/ 4405575 h 4491095"/>
              <a:gd name="connsiteX39" fmla="*/ 10414980 w 12196362"/>
              <a:gd name="connsiteY39" fmla="*/ 4439012 h 4491095"/>
              <a:gd name="connsiteX40" fmla="*/ 10389169 w 12196362"/>
              <a:gd name="connsiteY40" fmla="*/ 4368333 h 4491095"/>
              <a:gd name="connsiteX41" fmla="*/ 9885248 w 12196362"/>
              <a:gd name="connsiteY41" fmla="*/ 4368305 h 4491095"/>
              <a:gd name="connsiteX42" fmla="*/ 9891215 w 12196362"/>
              <a:gd name="connsiteY42" fmla="*/ 4429954 h 4491095"/>
              <a:gd name="connsiteX43" fmla="*/ 9930379 w 12196362"/>
              <a:gd name="connsiteY43" fmla="*/ 4372110 h 4491095"/>
              <a:gd name="connsiteX44" fmla="*/ 9885248 w 12196362"/>
              <a:gd name="connsiteY44" fmla="*/ 4368305 h 4491095"/>
              <a:gd name="connsiteX45" fmla="*/ 7856713 w 12196362"/>
              <a:gd name="connsiteY45" fmla="*/ 4365469 h 4491095"/>
              <a:gd name="connsiteX46" fmla="*/ 7816857 w 12196362"/>
              <a:gd name="connsiteY46" fmla="*/ 4381400 h 4491095"/>
              <a:gd name="connsiteX47" fmla="*/ 7856251 w 12196362"/>
              <a:gd name="connsiteY47" fmla="*/ 4426919 h 4491095"/>
              <a:gd name="connsiteX48" fmla="*/ 7856713 w 12196362"/>
              <a:gd name="connsiteY48" fmla="*/ 4365469 h 4491095"/>
              <a:gd name="connsiteX49" fmla="*/ 11577057 w 12196362"/>
              <a:gd name="connsiteY49" fmla="*/ 4361931 h 4491095"/>
              <a:gd name="connsiteX50" fmla="*/ 11580336 w 12196362"/>
              <a:gd name="connsiteY50" fmla="*/ 4431293 h 4491095"/>
              <a:gd name="connsiteX51" fmla="*/ 11577057 w 12196362"/>
              <a:gd name="connsiteY51" fmla="*/ 4361931 h 4491095"/>
              <a:gd name="connsiteX52" fmla="*/ 9395903 w 12196362"/>
              <a:gd name="connsiteY52" fmla="*/ 4360405 h 4491095"/>
              <a:gd name="connsiteX53" fmla="*/ 9348770 w 12196362"/>
              <a:gd name="connsiteY53" fmla="*/ 4369451 h 4491095"/>
              <a:gd name="connsiteX54" fmla="*/ 9384837 w 12196362"/>
              <a:gd name="connsiteY54" fmla="*/ 4417946 h 4491095"/>
              <a:gd name="connsiteX55" fmla="*/ 9395903 w 12196362"/>
              <a:gd name="connsiteY55" fmla="*/ 4360405 h 4491095"/>
              <a:gd name="connsiteX56" fmla="*/ 10651295 w 12196362"/>
              <a:gd name="connsiteY56" fmla="*/ 4359777 h 4491095"/>
              <a:gd name="connsiteX57" fmla="*/ 10657857 w 12196362"/>
              <a:gd name="connsiteY57" fmla="*/ 4438357 h 4491095"/>
              <a:gd name="connsiteX58" fmla="*/ 10651295 w 12196362"/>
              <a:gd name="connsiteY58" fmla="*/ 4359777 h 4491095"/>
              <a:gd name="connsiteX59" fmla="*/ 5778476 w 12196362"/>
              <a:gd name="connsiteY59" fmla="*/ 4359708 h 4491095"/>
              <a:gd name="connsiteX60" fmla="*/ 5758052 w 12196362"/>
              <a:gd name="connsiteY60" fmla="*/ 4367398 h 4491095"/>
              <a:gd name="connsiteX61" fmla="*/ 5731720 w 12196362"/>
              <a:gd name="connsiteY61" fmla="*/ 4379475 h 4491095"/>
              <a:gd name="connsiteX62" fmla="*/ 5777801 w 12196362"/>
              <a:gd name="connsiteY62" fmla="*/ 4424765 h 4491095"/>
              <a:gd name="connsiteX63" fmla="*/ 5778476 w 12196362"/>
              <a:gd name="connsiteY63" fmla="*/ 4359708 h 4491095"/>
              <a:gd name="connsiteX64" fmla="*/ 7200065 w 12196362"/>
              <a:gd name="connsiteY64" fmla="*/ 4354063 h 4491095"/>
              <a:gd name="connsiteX65" fmla="*/ 7190217 w 12196362"/>
              <a:gd name="connsiteY65" fmla="*/ 4432402 h 4491095"/>
              <a:gd name="connsiteX66" fmla="*/ 7200065 w 12196362"/>
              <a:gd name="connsiteY66" fmla="*/ 4354063 h 4491095"/>
              <a:gd name="connsiteX67" fmla="*/ 6553320 w 12196362"/>
              <a:gd name="connsiteY67" fmla="*/ 4350800 h 4491095"/>
              <a:gd name="connsiteX68" fmla="*/ 6540261 w 12196362"/>
              <a:gd name="connsiteY68" fmla="*/ 4429139 h 4491095"/>
              <a:gd name="connsiteX69" fmla="*/ 6553320 w 12196362"/>
              <a:gd name="connsiteY69" fmla="*/ 4350800 h 4491095"/>
              <a:gd name="connsiteX70" fmla="*/ 11151209 w 12196362"/>
              <a:gd name="connsiteY70" fmla="*/ 4344699 h 4491095"/>
              <a:gd name="connsiteX71" fmla="*/ 11154503 w 12196362"/>
              <a:gd name="connsiteY71" fmla="*/ 4417325 h 4491095"/>
              <a:gd name="connsiteX72" fmla="*/ 11151209 w 12196362"/>
              <a:gd name="connsiteY72" fmla="*/ 4344699 h 4491095"/>
              <a:gd name="connsiteX73" fmla="*/ 11365866 w 12196362"/>
              <a:gd name="connsiteY73" fmla="*/ 4343621 h 4491095"/>
              <a:gd name="connsiteX74" fmla="*/ 11330914 w 12196362"/>
              <a:gd name="connsiteY74" fmla="*/ 4412771 h 4491095"/>
              <a:gd name="connsiteX75" fmla="*/ 11399592 w 12196362"/>
              <a:gd name="connsiteY75" fmla="*/ 4358469 h 4491095"/>
              <a:gd name="connsiteX76" fmla="*/ 11365866 w 12196362"/>
              <a:gd name="connsiteY76" fmla="*/ 4343621 h 4491095"/>
              <a:gd name="connsiteX77" fmla="*/ 7620828 w 12196362"/>
              <a:gd name="connsiteY77" fmla="*/ 4343430 h 4491095"/>
              <a:gd name="connsiteX78" fmla="*/ 7577330 w 12196362"/>
              <a:gd name="connsiteY78" fmla="*/ 4356991 h 4491095"/>
              <a:gd name="connsiteX79" fmla="*/ 7613441 w 12196362"/>
              <a:gd name="connsiteY79" fmla="*/ 4414449 h 4491095"/>
              <a:gd name="connsiteX80" fmla="*/ 7620828 w 12196362"/>
              <a:gd name="connsiteY80" fmla="*/ 4343430 h 4491095"/>
              <a:gd name="connsiteX81" fmla="*/ 5978936 w 12196362"/>
              <a:gd name="connsiteY81" fmla="*/ 4342251 h 4491095"/>
              <a:gd name="connsiteX82" fmla="*/ 5969148 w 12196362"/>
              <a:gd name="connsiteY82" fmla="*/ 4417326 h 4491095"/>
              <a:gd name="connsiteX83" fmla="*/ 5978936 w 12196362"/>
              <a:gd name="connsiteY83" fmla="*/ 4342251 h 4491095"/>
              <a:gd name="connsiteX84" fmla="*/ 5328580 w 12196362"/>
              <a:gd name="connsiteY84" fmla="*/ 4340716 h 4491095"/>
              <a:gd name="connsiteX85" fmla="*/ 5331858 w 12196362"/>
              <a:gd name="connsiteY85" fmla="*/ 4410078 h 4491095"/>
              <a:gd name="connsiteX86" fmla="*/ 5328580 w 12196362"/>
              <a:gd name="connsiteY86" fmla="*/ 4340716 h 4491095"/>
              <a:gd name="connsiteX87" fmla="*/ 6156176 w 12196362"/>
              <a:gd name="connsiteY87" fmla="*/ 4340411 h 4491095"/>
              <a:gd name="connsiteX88" fmla="*/ 6112132 w 12196362"/>
              <a:gd name="connsiteY88" fmla="*/ 4352629 h 4491095"/>
              <a:gd name="connsiteX89" fmla="*/ 6151556 w 12196362"/>
              <a:gd name="connsiteY89" fmla="*/ 4409774 h 4491095"/>
              <a:gd name="connsiteX90" fmla="*/ 6156176 w 12196362"/>
              <a:gd name="connsiteY90" fmla="*/ 4340411 h 4491095"/>
              <a:gd name="connsiteX91" fmla="*/ 6727825 w 12196362"/>
              <a:gd name="connsiteY91" fmla="*/ 4339022 h 4491095"/>
              <a:gd name="connsiteX92" fmla="*/ 6701787 w 12196362"/>
              <a:gd name="connsiteY92" fmla="*/ 4345509 h 4491095"/>
              <a:gd name="connsiteX93" fmla="*/ 6744411 w 12196362"/>
              <a:gd name="connsiteY93" fmla="*/ 4406289 h 4491095"/>
              <a:gd name="connsiteX94" fmla="*/ 6727825 w 12196362"/>
              <a:gd name="connsiteY94" fmla="*/ 4339022 h 4491095"/>
              <a:gd name="connsiteX95" fmla="*/ 5107731 w 12196362"/>
              <a:gd name="connsiteY95" fmla="*/ 4337851 h 4491095"/>
              <a:gd name="connsiteX96" fmla="*/ 5062370 w 12196362"/>
              <a:gd name="connsiteY96" fmla="*/ 4343716 h 4491095"/>
              <a:gd name="connsiteX97" fmla="*/ 5104967 w 12196362"/>
              <a:gd name="connsiteY97" fmla="*/ 4404260 h 4491095"/>
              <a:gd name="connsiteX98" fmla="*/ 5107731 w 12196362"/>
              <a:gd name="connsiteY98" fmla="*/ 4337851 h 4491095"/>
              <a:gd name="connsiteX99" fmla="*/ 6338461 w 12196362"/>
              <a:gd name="connsiteY99" fmla="*/ 4337452 h 4491095"/>
              <a:gd name="connsiteX100" fmla="*/ 6341760 w 12196362"/>
              <a:gd name="connsiteY100" fmla="*/ 4419055 h 4491095"/>
              <a:gd name="connsiteX101" fmla="*/ 6338461 w 12196362"/>
              <a:gd name="connsiteY101" fmla="*/ 4337452 h 4491095"/>
              <a:gd name="connsiteX102" fmla="*/ 2193029 w 12196362"/>
              <a:gd name="connsiteY102" fmla="*/ 4335925 h 4491095"/>
              <a:gd name="connsiteX103" fmla="*/ 2145897 w 12196362"/>
              <a:gd name="connsiteY103" fmla="*/ 4344971 h 4491095"/>
              <a:gd name="connsiteX104" fmla="*/ 2181964 w 12196362"/>
              <a:gd name="connsiteY104" fmla="*/ 4393466 h 4491095"/>
              <a:gd name="connsiteX105" fmla="*/ 2193029 w 12196362"/>
              <a:gd name="connsiteY105" fmla="*/ 4335925 h 4491095"/>
              <a:gd name="connsiteX106" fmla="*/ 1419152 w 12196362"/>
              <a:gd name="connsiteY106" fmla="*/ 4334669 h 4491095"/>
              <a:gd name="connsiteX107" fmla="*/ 1411298 w 12196362"/>
              <a:gd name="connsiteY107" fmla="*/ 4402210 h 4491095"/>
              <a:gd name="connsiteX108" fmla="*/ 1457292 w 12196362"/>
              <a:gd name="connsiteY108" fmla="*/ 4339172 h 4491095"/>
              <a:gd name="connsiteX109" fmla="*/ 1419152 w 12196362"/>
              <a:gd name="connsiteY109" fmla="*/ 4334669 h 4491095"/>
              <a:gd name="connsiteX110" fmla="*/ 5548044 w 12196362"/>
              <a:gd name="connsiteY110" fmla="*/ 4334188 h 4491095"/>
              <a:gd name="connsiteX111" fmla="*/ 5534955 w 12196362"/>
              <a:gd name="connsiteY111" fmla="*/ 4413342 h 4491095"/>
              <a:gd name="connsiteX112" fmla="*/ 5548044 w 12196362"/>
              <a:gd name="connsiteY112" fmla="*/ 4334188 h 4491095"/>
              <a:gd name="connsiteX113" fmla="*/ 9624091 w 12196362"/>
              <a:gd name="connsiteY113" fmla="*/ 4332846 h 4491095"/>
              <a:gd name="connsiteX114" fmla="*/ 9643823 w 12196362"/>
              <a:gd name="connsiteY114" fmla="*/ 4411185 h 4491095"/>
              <a:gd name="connsiteX115" fmla="*/ 9624091 w 12196362"/>
              <a:gd name="connsiteY115" fmla="*/ 4332846 h 4491095"/>
              <a:gd name="connsiteX116" fmla="*/ 2398272 w 12196362"/>
              <a:gd name="connsiteY116" fmla="*/ 4327136 h 4491095"/>
              <a:gd name="connsiteX117" fmla="*/ 2418038 w 12196362"/>
              <a:gd name="connsiteY117" fmla="*/ 4402211 h 4491095"/>
              <a:gd name="connsiteX118" fmla="*/ 2398272 w 12196362"/>
              <a:gd name="connsiteY118" fmla="*/ 4327136 h 4491095"/>
              <a:gd name="connsiteX119" fmla="*/ 6961081 w 12196362"/>
              <a:gd name="connsiteY119" fmla="*/ 4323961 h 4491095"/>
              <a:gd name="connsiteX120" fmla="*/ 6977441 w 12196362"/>
              <a:gd name="connsiteY120" fmla="*/ 4390452 h 4491095"/>
              <a:gd name="connsiteX121" fmla="*/ 6961081 w 12196362"/>
              <a:gd name="connsiteY121" fmla="*/ 4323961 h 4491095"/>
              <a:gd name="connsiteX122" fmla="*/ 1649023 w 12196362"/>
              <a:gd name="connsiteY122" fmla="*/ 4313518 h 4491095"/>
              <a:gd name="connsiteX123" fmla="*/ 1601788 w 12196362"/>
              <a:gd name="connsiteY123" fmla="*/ 4318099 h 4491095"/>
              <a:gd name="connsiteX124" fmla="*/ 1644412 w 12196362"/>
              <a:gd name="connsiteY124" fmla="*/ 4378546 h 4491095"/>
              <a:gd name="connsiteX125" fmla="*/ 1649023 w 12196362"/>
              <a:gd name="connsiteY125" fmla="*/ 4313518 h 4491095"/>
              <a:gd name="connsiteX126" fmla="*/ 4203020 w 12196362"/>
              <a:gd name="connsiteY126" fmla="*/ 4311529 h 4491095"/>
              <a:gd name="connsiteX127" fmla="*/ 4209027 w 12196362"/>
              <a:gd name="connsiteY127" fmla="*/ 4375282 h 4491095"/>
              <a:gd name="connsiteX128" fmla="*/ 4248450 w 12196362"/>
              <a:gd name="connsiteY128" fmla="*/ 4314835 h 4491095"/>
              <a:gd name="connsiteX129" fmla="*/ 4203020 w 12196362"/>
              <a:gd name="connsiteY129" fmla="*/ 4311529 h 4491095"/>
              <a:gd name="connsiteX130" fmla="*/ 720255 w 12196362"/>
              <a:gd name="connsiteY130" fmla="*/ 4309789 h 4491095"/>
              <a:gd name="connsiteX131" fmla="*/ 715408 w 12196362"/>
              <a:gd name="connsiteY131" fmla="*/ 4381233 h 4491095"/>
              <a:gd name="connsiteX132" fmla="*/ 735104 w 12196362"/>
              <a:gd name="connsiteY132" fmla="*/ 4317727 h 4491095"/>
              <a:gd name="connsiteX133" fmla="*/ 720255 w 12196362"/>
              <a:gd name="connsiteY133" fmla="*/ 4309789 h 4491095"/>
              <a:gd name="connsiteX134" fmla="*/ 3474610 w 12196362"/>
              <a:gd name="connsiteY134" fmla="*/ 4309667 h 4491095"/>
              <a:gd name="connsiteX135" fmla="*/ 3428188 w 12196362"/>
              <a:gd name="connsiteY135" fmla="*/ 4320607 h 4491095"/>
              <a:gd name="connsiteX136" fmla="*/ 3474149 w 12196362"/>
              <a:gd name="connsiteY136" fmla="*/ 4384257 h 4491095"/>
              <a:gd name="connsiteX137" fmla="*/ 3474610 w 12196362"/>
              <a:gd name="connsiteY137" fmla="*/ 4309667 h 4491095"/>
              <a:gd name="connsiteX138" fmla="*/ 1886780 w 12196362"/>
              <a:gd name="connsiteY138" fmla="*/ 4309183 h 4491095"/>
              <a:gd name="connsiteX139" fmla="*/ 1886780 w 12196362"/>
              <a:gd name="connsiteY139" fmla="*/ 4378545 h 4491095"/>
              <a:gd name="connsiteX140" fmla="*/ 1886780 w 12196362"/>
              <a:gd name="connsiteY140" fmla="*/ 4309183 h 4491095"/>
              <a:gd name="connsiteX141" fmla="*/ 3196126 w 12196362"/>
              <a:gd name="connsiteY141" fmla="*/ 4308982 h 4491095"/>
              <a:gd name="connsiteX142" fmla="*/ 3202093 w 12196362"/>
              <a:gd name="connsiteY142" fmla="*/ 4370631 h 4491095"/>
              <a:gd name="connsiteX143" fmla="*/ 3241256 w 12196362"/>
              <a:gd name="connsiteY143" fmla="*/ 4312787 h 4491095"/>
              <a:gd name="connsiteX144" fmla="*/ 3196126 w 12196362"/>
              <a:gd name="connsiteY144" fmla="*/ 4308982 h 4491095"/>
              <a:gd name="connsiteX145" fmla="*/ 3701156 w 12196362"/>
              <a:gd name="connsiteY145" fmla="*/ 4307948 h 4491095"/>
              <a:gd name="connsiteX146" fmla="*/ 3671012 w 12196362"/>
              <a:gd name="connsiteY146" fmla="*/ 4345190 h 4491095"/>
              <a:gd name="connsiteX147" fmla="*/ 3726967 w 12196362"/>
              <a:gd name="connsiteY147" fmla="*/ 4378627 h 4491095"/>
              <a:gd name="connsiteX148" fmla="*/ 3701156 w 12196362"/>
              <a:gd name="connsiteY148" fmla="*/ 4307948 h 4491095"/>
              <a:gd name="connsiteX149" fmla="*/ 1168700 w 12196362"/>
              <a:gd name="connsiteY149" fmla="*/ 4305084 h 4491095"/>
              <a:gd name="connsiteX150" fmla="*/ 1128845 w 12196362"/>
              <a:gd name="connsiteY150" fmla="*/ 4321015 h 4491095"/>
              <a:gd name="connsiteX151" fmla="*/ 1168239 w 12196362"/>
              <a:gd name="connsiteY151" fmla="*/ 4366534 h 4491095"/>
              <a:gd name="connsiteX152" fmla="*/ 1168700 w 12196362"/>
              <a:gd name="connsiteY152" fmla="*/ 4305084 h 4491095"/>
              <a:gd name="connsiteX153" fmla="*/ 4889040 w 12196362"/>
              <a:gd name="connsiteY153" fmla="*/ 4301546 h 4491095"/>
              <a:gd name="connsiteX154" fmla="*/ 4892317 w 12196362"/>
              <a:gd name="connsiteY154" fmla="*/ 4370908 h 4491095"/>
              <a:gd name="connsiteX155" fmla="*/ 4889040 w 12196362"/>
              <a:gd name="connsiteY155" fmla="*/ 4301546 h 4491095"/>
              <a:gd name="connsiteX156" fmla="*/ 2707891 w 12196362"/>
              <a:gd name="connsiteY156" fmla="*/ 4300020 h 4491095"/>
              <a:gd name="connsiteX157" fmla="*/ 2660758 w 12196362"/>
              <a:gd name="connsiteY157" fmla="*/ 4309066 h 4491095"/>
              <a:gd name="connsiteX158" fmla="*/ 2696825 w 12196362"/>
              <a:gd name="connsiteY158" fmla="*/ 4357561 h 4491095"/>
              <a:gd name="connsiteX159" fmla="*/ 2707891 w 12196362"/>
              <a:gd name="connsiteY159" fmla="*/ 4300020 h 4491095"/>
              <a:gd name="connsiteX160" fmla="*/ 3963282 w 12196362"/>
              <a:gd name="connsiteY160" fmla="*/ 4299392 h 4491095"/>
              <a:gd name="connsiteX161" fmla="*/ 3969844 w 12196362"/>
              <a:gd name="connsiteY161" fmla="*/ 4377972 h 4491095"/>
              <a:gd name="connsiteX162" fmla="*/ 3963282 w 12196362"/>
              <a:gd name="connsiteY162" fmla="*/ 4299392 h 4491095"/>
              <a:gd name="connsiteX163" fmla="*/ 512053 w 12196362"/>
              <a:gd name="connsiteY163" fmla="*/ 4293678 h 4491095"/>
              <a:gd name="connsiteX164" fmla="*/ 502205 w 12196362"/>
              <a:gd name="connsiteY164" fmla="*/ 4372017 h 4491095"/>
              <a:gd name="connsiteX165" fmla="*/ 512053 w 12196362"/>
              <a:gd name="connsiteY165" fmla="*/ 4293678 h 4491095"/>
              <a:gd name="connsiteX166" fmla="*/ 4463191 w 12196362"/>
              <a:gd name="connsiteY166" fmla="*/ 4284314 h 4491095"/>
              <a:gd name="connsiteX167" fmla="*/ 4466486 w 12196362"/>
              <a:gd name="connsiteY167" fmla="*/ 4356940 h 4491095"/>
              <a:gd name="connsiteX168" fmla="*/ 4463191 w 12196362"/>
              <a:gd name="connsiteY168" fmla="*/ 4284314 h 4491095"/>
              <a:gd name="connsiteX169" fmla="*/ 4677850 w 12196362"/>
              <a:gd name="connsiteY169" fmla="*/ 4283236 h 4491095"/>
              <a:gd name="connsiteX170" fmla="*/ 4642898 w 12196362"/>
              <a:gd name="connsiteY170" fmla="*/ 4352386 h 4491095"/>
              <a:gd name="connsiteX171" fmla="*/ 4711575 w 12196362"/>
              <a:gd name="connsiteY171" fmla="*/ 4298084 h 4491095"/>
              <a:gd name="connsiteX172" fmla="*/ 4677850 w 12196362"/>
              <a:gd name="connsiteY172" fmla="*/ 4283236 h 4491095"/>
              <a:gd name="connsiteX173" fmla="*/ 932815 w 12196362"/>
              <a:gd name="connsiteY173" fmla="*/ 4283045 h 4491095"/>
              <a:gd name="connsiteX174" fmla="*/ 889317 w 12196362"/>
              <a:gd name="connsiteY174" fmla="*/ 4296606 h 4491095"/>
              <a:gd name="connsiteX175" fmla="*/ 925429 w 12196362"/>
              <a:gd name="connsiteY175" fmla="*/ 4354064 h 4491095"/>
              <a:gd name="connsiteX176" fmla="*/ 932815 w 12196362"/>
              <a:gd name="connsiteY176" fmla="*/ 4283045 h 4491095"/>
              <a:gd name="connsiteX177" fmla="*/ 63124 w 12196362"/>
              <a:gd name="connsiteY177" fmla="*/ 4276190 h 4491095"/>
              <a:gd name="connsiteX178" fmla="*/ 37086 w 12196362"/>
              <a:gd name="connsiteY178" fmla="*/ 4282677 h 4491095"/>
              <a:gd name="connsiteX179" fmla="*/ 79710 w 12196362"/>
              <a:gd name="connsiteY179" fmla="*/ 4343457 h 4491095"/>
              <a:gd name="connsiteX180" fmla="*/ 63124 w 12196362"/>
              <a:gd name="connsiteY180" fmla="*/ 4276190 h 4491095"/>
              <a:gd name="connsiteX181" fmla="*/ 2936080 w 12196362"/>
              <a:gd name="connsiteY181" fmla="*/ 4272461 h 4491095"/>
              <a:gd name="connsiteX182" fmla="*/ 2955813 w 12196362"/>
              <a:gd name="connsiteY182" fmla="*/ 4350800 h 4491095"/>
              <a:gd name="connsiteX183" fmla="*/ 2936080 w 12196362"/>
              <a:gd name="connsiteY183" fmla="*/ 4272461 h 4491095"/>
              <a:gd name="connsiteX184" fmla="*/ 273069 w 12196362"/>
              <a:gd name="connsiteY184" fmla="*/ 4263576 h 4491095"/>
              <a:gd name="connsiteX185" fmla="*/ 289429 w 12196362"/>
              <a:gd name="connsiteY185" fmla="*/ 4330067 h 4491095"/>
              <a:gd name="connsiteX186" fmla="*/ 273069 w 12196362"/>
              <a:gd name="connsiteY186" fmla="*/ 4263576 h 4491095"/>
              <a:gd name="connsiteX187" fmla="*/ 0 w 12196362"/>
              <a:gd name="connsiteY187" fmla="*/ 0 h 4491095"/>
              <a:gd name="connsiteX188" fmla="*/ 12196362 w 12196362"/>
              <a:gd name="connsiteY188" fmla="*/ 0 h 4491095"/>
              <a:gd name="connsiteX189" fmla="*/ 12196362 w 12196362"/>
              <a:gd name="connsiteY189" fmla="*/ 4491095 h 4491095"/>
              <a:gd name="connsiteX190" fmla="*/ 0 w 12196362"/>
              <a:gd name="connsiteY190" fmla="*/ 4491095 h 449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2196362" h="4491095">
                <a:moveTo>
                  <a:pt x="8875213" y="4399821"/>
                </a:moveTo>
                <a:cubicBezTo>
                  <a:pt x="8861688" y="4398259"/>
                  <a:pt x="8845294" y="4400532"/>
                  <a:pt x="8828080" y="4408867"/>
                </a:cubicBezTo>
                <a:cubicBezTo>
                  <a:pt x="8821522" y="4430083"/>
                  <a:pt x="8837916" y="4460393"/>
                  <a:pt x="8864147" y="4457362"/>
                </a:cubicBezTo>
                <a:cubicBezTo>
                  <a:pt x="8930543" y="4443723"/>
                  <a:pt x="8915788" y="4404510"/>
                  <a:pt x="8875213" y="4399821"/>
                </a:cubicBezTo>
                <a:close/>
                <a:moveTo>
                  <a:pt x="11795748" y="4398237"/>
                </a:moveTo>
                <a:cubicBezTo>
                  <a:pt x="11781924" y="4396534"/>
                  <a:pt x="11765950" y="4398047"/>
                  <a:pt x="11750385" y="4404102"/>
                </a:cubicBezTo>
                <a:cubicBezTo>
                  <a:pt x="11740555" y="4422265"/>
                  <a:pt x="11766769" y="4473727"/>
                  <a:pt x="11792983" y="4464646"/>
                </a:cubicBezTo>
                <a:cubicBezTo>
                  <a:pt x="11859338" y="4437401"/>
                  <a:pt x="11837220" y="4403345"/>
                  <a:pt x="11795748" y="4398237"/>
                </a:cubicBezTo>
                <a:close/>
                <a:moveTo>
                  <a:pt x="8107164" y="4395054"/>
                </a:moveTo>
                <a:cubicBezTo>
                  <a:pt x="8072206" y="4400682"/>
                  <a:pt x="8052494" y="4433327"/>
                  <a:pt x="8099310" y="4462595"/>
                </a:cubicBezTo>
                <a:cubicBezTo>
                  <a:pt x="8145304" y="4462595"/>
                  <a:pt x="8171586" y="4438580"/>
                  <a:pt x="8145304" y="4399557"/>
                </a:cubicBezTo>
                <a:cubicBezTo>
                  <a:pt x="8132163" y="4394304"/>
                  <a:pt x="8118816" y="4393178"/>
                  <a:pt x="8107164" y="4395054"/>
                </a:cubicBezTo>
                <a:close/>
                <a:moveTo>
                  <a:pt x="9086283" y="4387521"/>
                </a:moveTo>
                <a:cubicBezTo>
                  <a:pt x="9030281" y="4399533"/>
                  <a:pt x="9076400" y="4459593"/>
                  <a:pt x="9106048" y="4462596"/>
                </a:cubicBezTo>
                <a:cubicBezTo>
                  <a:pt x="9181816" y="4435569"/>
                  <a:pt x="9148874" y="4393527"/>
                  <a:pt x="9086283" y="4387521"/>
                </a:cubicBezTo>
                <a:close/>
                <a:moveTo>
                  <a:pt x="12052208" y="4382645"/>
                </a:moveTo>
                <a:cubicBezTo>
                  <a:pt x="12009584" y="4391692"/>
                  <a:pt x="12003026" y="4452007"/>
                  <a:pt x="12055487" y="4452007"/>
                </a:cubicBezTo>
                <a:cubicBezTo>
                  <a:pt x="12114506" y="4442960"/>
                  <a:pt x="12134179" y="4385661"/>
                  <a:pt x="12052208" y="4382645"/>
                </a:cubicBezTo>
                <a:close/>
                <a:moveTo>
                  <a:pt x="8337035" y="4373903"/>
                </a:moveTo>
                <a:cubicBezTo>
                  <a:pt x="8323408" y="4372062"/>
                  <a:pt x="8307014" y="4373195"/>
                  <a:pt x="8289800" y="4378484"/>
                </a:cubicBezTo>
                <a:cubicBezTo>
                  <a:pt x="8283242" y="4405685"/>
                  <a:pt x="8302915" y="4438931"/>
                  <a:pt x="8332425" y="4438931"/>
                </a:cubicBezTo>
                <a:cubicBezTo>
                  <a:pt x="8393902" y="4411730"/>
                  <a:pt x="8377918" y="4379429"/>
                  <a:pt x="8337035" y="4373903"/>
                </a:cubicBezTo>
                <a:close/>
                <a:moveTo>
                  <a:pt x="10891040" y="4371914"/>
                </a:moveTo>
                <a:cubicBezTo>
                  <a:pt x="10853310" y="4379565"/>
                  <a:pt x="10842838" y="4415266"/>
                  <a:pt x="10897045" y="4435667"/>
                </a:cubicBezTo>
                <a:cubicBezTo>
                  <a:pt x="10936469" y="4432644"/>
                  <a:pt x="10959466" y="4411488"/>
                  <a:pt x="10936469" y="4375220"/>
                </a:cubicBezTo>
                <a:cubicBezTo>
                  <a:pt x="10919221" y="4369931"/>
                  <a:pt x="10903616" y="4369364"/>
                  <a:pt x="10891040" y="4371914"/>
                </a:cubicBezTo>
                <a:close/>
                <a:moveTo>
                  <a:pt x="7408266" y="4370174"/>
                </a:moveTo>
                <a:cubicBezTo>
                  <a:pt x="7376490" y="4363889"/>
                  <a:pt x="7366077" y="4436325"/>
                  <a:pt x="7403419" y="4441618"/>
                </a:cubicBezTo>
                <a:cubicBezTo>
                  <a:pt x="7459227" y="4444642"/>
                  <a:pt x="7505187" y="4359967"/>
                  <a:pt x="7423116" y="4378112"/>
                </a:cubicBezTo>
                <a:cubicBezTo>
                  <a:pt x="7417782" y="4373576"/>
                  <a:pt x="7412806" y="4371071"/>
                  <a:pt x="7408266" y="4370174"/>
                </a:cubicBezTo>
                <a:close/>
                <a:moveTo>
                  <a:pt x="10162620" y="4370052"/>
                </a:moveTo>
                <a:cubicBezTo>
                  <a:pt x="10148207" y="4367731"/>
                  <a:pt x="10131792" y="4370384"/>
                  <a:pt x="10116199" y="4380992"/>
                </a:cubicBezTo>
                <a:cubicBezTo>
                  <a:pt x="10109633" y="4408270"/>
                  <a:pt x="10135896" y="4441611"/>
                  <a:pt x="10162158" y="4444642"/>
                </a:cubicBezTo>
                <a:cubicBezTo>
                  <a:pt x="10231098" y="4428729"/>
                  <a:pt x="10205861" y="4377014"/>
                  <a:pt x="10162620" y="4370052"/>
                </a:cubicBezTo>
                <a:close/>
                <a:moveTo>
                  <a:pt x="8574792" y="4369568"/>
                </a:moveTo>
                <a:cubicBezTo>
                  <a:pt x="8535528" y="4375599"/>
                  <a:pt x="8532256" y="4435914"/>
                  <a:pt x="8574792" y="4438930"/>
                </a:cubicBezTo>
                <a:cubicBezTo>
                  <a:pt x="8643504" y="4432898"/>
                  <a:pt x="8659864" y="4369568"/>
                  <a:pt x="8574792" y="4369568"/>
                </a:cubicBezTo>
                <a:close/>
                <a:moveTo>
                  <a:pt x="10389169" y="4368333"/>
                </a:moveTo>
                <a:cubicBezTo>
                  <a:pt x="10372756" y="4366962"/>
                  <a:pt x="10357790" y="4377078"/>
                  <a:pt x="10359025" y="4405575"/>
                </a:cubicBezTo>
                <a:cubicBezTo>
                  <a:pt x="10362316" y="4451171"/>
                  <a:pt x="10352442" y="4439012"/>
                  <a:pt x="10414980" y="4439012"/>
                </a:cubicBezTo>
                <a:cubicBezTo>
                  <a:pt x="10447895" y="4404815"/>
                  <a:pt x="10416523" y="4370619"/>
                  <a:pt x="10389169" y="4368333"/>
                </a:cubicBezTo>
                <a:close/>
                <a:moveTo>
                  <a:pt x="9885248" y="4368305"/>
                </a:moveTo>
                <a:cubicBezTo>
                  <a:pt x="9847766" y="4375155"/>
                  <a:pt x="9837363" y="4409404"/>
                  <a:pt x="9891215" y="4429954"/>
                </a:cubicBezTo>
                <a:cubicBezTo>
                  <a:pt x="9930379" y="4426909"/>
                  <a:pt x="9953225" y="4405599"/>
                  <a:pt x="9930379" y="4372110"/>
                </a:cubicBezTo>
                <a:cubicBezTo>
                  <a:pt x="9913244" y="4366783"/>
                  <a:pt x="9897742" y="4366022"/>
                  <a:pt x="9885248" y="4368305"/>
                </a:cubicBezTo>
                <a:close/>
                <a:moveTo>
                  <a:pt x="7856713" y="4365469"/>
                </a:moveTo>
                <a:cubicBezTo>
                  <a:pt x="7842915" y="4364900"/>
                  <a:pt x="7828347" y="4369262"/>
                  <a:pt x="7816857" y="4381400"/>
                </a:cubicBezTo>
                <a:cubicBezTo>
                  <a:pt x="7813574" y="4405677"/>
                  <a:pt x="7826706" y="4429954"/>
                  <a:pt x="7856251" y="4426919"/>
                </a:cubicBezTo>
                <a:cubicBezTo>
                  <a:pt x="7932577" y="4413264"/>
                  <a:pt x="7898107" y="4367176"/>
                  <a:pt x="7856713" y="4365469"/>
                </a:cubicBezTo>
                <a:close/>
                <a:moveTo>
                  <a:pt x="11577057" y="4361931"/>
                </a:moveTo>
                <a:cubicBezTo>
                  <a:pt x="11534433" y="4370978"/>
                  <a:pt x="11527875" y="4431293"/>
                  <a:pt x="11580336" y="4431293"/>
                </a:cubicBezTo>
                <a:cubicBezTo>
                  <a:pt x="11639355" y="4419230"/>
                  <a:pt x="11659028" y="4364947"/>
                  <a:pt x="11577057" y="4361931"/>
                </a:cubicBezTo>
                <a:close/>
                <a:moveTo>
                  <a:pt x="9395903" y="4360405"/>
                </a:moveTo>
                <a:cubicBezTo>
                  <a:pt x="9382378" y="4358843"/>
                  <a:pt x="9365984" y="4361116"/>
                  <a:pt x="9348770" y="4369451"/>
                </a:cubicBezTo>
                <a:cubicBezTo>
                  <a:pt x="9342212" y="4390667"/>
                  <a:pt x="9358606" y="4420977"/>
                  <a:pt x="9384837" y="4417946"/>
                </a:cubicBezTo>
                <a:cubicBezTo>
                  <a:pt x="9451233" y="4404307"/>
                  <a:pt x="9436478" y="4365094"/>
                  <a:pt x="9395903" y="4360405"/>
                </a:cubicBezTo>
                <a:close/>
                <a:moveTo>
                  <a:pt x="10651295" y="4359777"/>
                </a:moveTo>
                <a:cubicBezTo>
                  <a:pt x="10598795" y="4368844"/>
                  <a:pt x="10618482" y="4435335"/>
                  <a:pt x="10657857" y="4438357"/>
                </a:cubicBezTo>
                <a:cubicBezTo>
                  <a:pt x="10720201" y="4441380"/>
                  <a:pt x="10716920" y="4359777"/>
                  <a:pt x="10651295" y="4359777"/>
                </a:cubicBezTo>
                <a:close/>
                <a:moveTo>
                  <a:pt x="5778476" y="4359708"/>
                </a:moveTo>
                <a:cubicBezTo>
                  <a:pt x="5772298" y="4360793"/>
                  <a:pt x="5765459" y="4363247"/>
                  <a:pt x="5758052" y="4367398"/>
                </a:cubicBezTo>
                <a:cubicBezTo>
                  <a:pt x="5751469" y="4373437"/>
                  <a:pt x="5741594" y="4388533"/>
                  <a:pt x="5731720" y="4379475"/>
                </a:cubicBezTo>
                <a:cubicBezTo>
                  <a:pt x="5725138" y="4400610"/>
                  <a:pt x="5754760" y="4424765"/>
                  <a:pt x="5777801" y="4424765"/>
                </a:cubicBezTo>
                <a:cubicBezTo>
                  <a:pt x="5832521" y="4411555"/>
                  <a:pt x="5821721" y="4352113"/>
                  <a:pt x="5778476" y="4359708"/>
                </a:cubicBezTo>
                <a:close/>
                <a:moveTo>
                  <a:pt x="7200065" y="4354063"/>
                </a:moveTo>
                <a:cubicBezTo>
                  <a:pt x="7154106" y="4366115"/>
                  <a:pt x="7140974" y="4423363"/>
                  <a:pt x="7190217" y="4432402"/>
                </a:cubicBezTo>
                <a:cubicBezTo>
                  <a:pt x="7249308" y="4414324"/>
                  <a:pt x="7285419" y="4357076"/>
                  <a:pt x="7200065" y="4354063"/>
                </a:cubicBezTo>
                <a:close/>
                <a:moveTo>
                  <a:pt x="6553320" y="4350800"/>
                </a:moveTo>
                <a:cubicBezTo>
                  <a:pt x="6504348" y="4353813"/>
                  <a:pt x="6488024" y="4420100"/>
                  <a:pt x="6540261" y="4429139"/>
                </a:cubicBezTo>
                <a:cubicBezTo>
                  <a:pt x="6592498" y="4420100"/>
                  <a:pt x="6612087" y="4368878"/>
                  <a:pt x="6553320" y="4350800"/>
                </a:cubicBezTo>
                <a:close/>
                <a:moveTo>
                  <a:pt x="11151209" y="4344699"/>
                </a:moveTo>
                <a:cubicBezTo>
                  <a:pt x="11095198" y="4347725"/>
                  <a:pt x="11101787" y="4417325"/>
                  <a:pt x="11154503" y="4417325"/>
                </a:cubicBezTo>
                <a:cubicBezTo>
                  <a:pt x="11223693" y="4402194"/>
                  <a:pt x="11200630" y="4350751"/>
                  <a:pt x="11151209" y="4344699"/>
                </a:cubicBezTo>
                <a:close/>
                <a:moveTo>
                  <a:pt x="11365866" y="4343621"/>
                </a:moveTo>
                <a:cubicBezTo>
                  <a:pt x="11328461" y="4343762"/>
                  <a:pt x="11289217" y="4383357"/>
                  <a:pt x="11330914" y="4412771"/>
                </a:cubicBezTo>
                <a:cubicBezTo>
                  <a:pt x="11360348" y="4415788"/>
                  <a:pt x="11412674" y="4400704"/>
                  <a:pt x="11399592" y="4358469"/>
                </a:cubicBezTo>
                <a:cubicBezTo>
                  <a:pt x="11390598" y="4347910"/>
                  <a:pt x="11378335" y="4343573"/>
                  <a:pt x="11365866" y="4343621"/>
                </a:cubicBezTo>
                <a:close/>
                <a:moveTo>
                  <a:pt x="7620828" y="4343430"/>
                </a:moveTo>
                <a:cubicBezTo>
                  <a:pt x="7606875" y="4342060"/>
                  <a:pt x="7591282" y="4345651"/>
                  <a:pt x="7577330" y="4356991"/>
                </a:cubicBezTo>
                <a:cubicBezTo>
                  <a:pt x="7570764" y="4378160"/>
                  <a:pt x="7587178" y="4414449"/>
                  <a:pt x="7613441" y="4414449"/>
                </a:cubicBezTo>
                <a:cubicBezTo>
                  <a:pt x="7689767" y="4396304"/>
                  <a:pt x="7662684" y="4347541"/>
                  <a:pt x="7620828" y="4343430"/>
                </a:cubicBezTo>
                <a:close/>
                <a:moveTo>
                  <a:pt x="5978936" y="4342251"/>
                </a:moveTo>
                <a:cubicBezTo>
                  <a:pt x="5936521" y="4351260"/>
                  <a:pt x="5916946" y="4411320"/>
                  <a:pt x="5969148" y="4417326"/>
                </a:cubicBezTo>
                <a:cubicBezTo>
                  <a:pt x="6031138" y="4402311"/>
                  <a:pt x="6060503" y="4342251"/>
                  <a:pt x="5978936" y="4342251"/>
                </a:cubicBezTo>
                <a:close/>
                <a:moveTo>
                  <a:pt x="5328580" y="4340716"/>
                </a:moveTo>
                <a:cubicBezTo>
                  <a:pt x="5285955" y="4349763"/>
                  <a:pt x="5279398" y="4410078"/>
                  <a:pt x="5331858" y="4410078"/>
                </a:cubicBezTo>
                <a:cubicBezTo>
                  <a:pt x="5390877" y="4401031"/>
                  <a:pt x="5410551" y="4343731"/>
                  <a:pt x="5328580" y="4340716"/>
                </a:cubicBezTo>
                <a:close/>
                <a:moveTo>
                  <a:pt x="6156176" y="4340411"/>
                </a:moveTo>
                <a:cubicBezTo>
                  <a:pt x="6142521" y="4338907"/>
                  <a:pt x="6126916" y="4342103"/>
                  <a:pt x="6112132" y="4352629"/>
                </a:cubicBezTo>
                <a:cubicBezTo>
                  <a:pt x="6108847" y="4376690"/>
                  <a:pt x="6121988" y="4415789"/>
                  <a:pt x="6151556" y="4409774"/>
                </a:cubicBezTo>
                <a:cubicBezTo>
                  <a:pt x="6220547" y="4391728"/>
                  <a:pt x="6197139" y="4344922"/>
                  <a:pt x="6156176" y="4340411"/>
                </a:cubicBezTo>
                <a:close/>
                <a:moveTo>
                  <a:pt x="6727825" y="4339022"/>
                </a:moveTo>
                <a:cubicBezTo>
                  <a:pt x="6719564" y="4340001"/>
                  <a:pt x="6710803" y="4342090"/>
                  <a:pt x="6701787" y="4345509"/>
                </a:cubicBezTo>
                <a:cubicBezTo>
                  <a:pt x="6698508" y="4375899"/>
                  <a:pt x="6718181" y="4406289"/>
                  <a:pt x="6744411" y="4406289"/>
                </a:cubicBezTo>
                <a:cubicBezTo>
                  <a:pt x="6819005" y="4379698"/>
                  <a:pt x="6785653" y="4332167"/>
                  <a:pt x="6727825" y="4339022"/>
                </a:cubicBezTo>
                <a:close/>
                <a:moveTo>
                  <a:pt x="5107731" y="4337851"/>
                </a:moveTo>
                <a:cubicBezTo>
                  <a:pt x="5093908" y="4336148"/>
                  <a:pt x="5077933" y="4337662"/>
                  <a:pt x="5062370" y="4343716"/>
                </a:cubicBezTo>
                <a:cubicBezTo>
                  <a:pt x="5052540" y="4361879"/>
                  <a:pt x="5078754" y="4413342"/>
                  <a:pt x="5104967" y="4404260"/>
                </a:cubicBezTo>
                <a:cubicBezTo>
                  <a:pt x="5171322" y="4377015"/>
                  <a:pt x="5149203" y="4342959"/>
                  <a:pt x="5107731" y="4337851"/>
                </a:cubicBezTo>
                <a:close/>
                <a:moveTo>
                  <a:pt x="6338461" y="4337452"/>
                </a:moveTo>
                <a:cubicBezTo>
                  <a:pt x="6292282" y="4349541"/>
                  <a:pt x="6302177" y="4409988"/>
                  <a:pt x="6341760" y="4419055"/>
                </a:cubicBezTo>
                <a:cubicBezTo>
                  <a:pt x="6411029" y="4416032"/>
                  <a:pt x="6401133" y="4343496"/>
                  <a:pt x="6338461" y="4337452"/>
                </a:cubicBezTo>
                <a:close/>
                <a:moveTo>
                  <a:pt x="2193029" y="4335925"/>
                </a:moveTo>
                <a:cubicBezTo>
                  <a:pt x="2179503" y="4334363"/>
                  <a:pt x="2163111" y="4336636"/>
                  <a:pt x="2145897" y="4344971"/>
                </a:cubicBezTo>
                <a:cubicBezTo>
                  <a:pt x="2139339" y="4366187"/>
                  <a:pt x="2155733" y="4396497"/>
                  <a:pt x="2181964" y="4393466"/>
                </a:cubicBezTo>
                <a:cubicBezTo>
                  <a:pt x="2248360" y="4379827"/>
                  <a:pt x="2233604" y="4340614"/>
                  <a:pt x="2193029" y="4335925"/>
                </a:cubicBezTo>
                <a:close/>
                <a:moveTo>
                  <a:pt x="1419152" y="4334669"/>
                </a:moveTo>
                <a:cubicBezTo>
                  <a:pt x="1384194" y="4340297"/>
                  <a:pt x="1364483" y="4372942"/>
                  <a:pt x="1411298" y="4402210"/>
                </a:cubicBezTo>
                <a:cubicBezTo>
                  <a:pt x="1457292" y="4402210"/>
                  <a:pt x="1483575" y="4378195"/>
                  <a:pt x="1457292" y="4339172"/>
                </a:cubicBezTo>
                <a:cubicBezTo>
                  <a:pt x="1444151" y="4333919"/>
                  <a:pt x="1430805" y="4332793"/>
                  <a:pt x="1419152" y="4334669"/>
                </a:cubicBezTo>
                <a:close/>
                <a:moveTo>
                  <a:pt x="5548044" y="4334188"/>
                </a:moveTo>
                <a:cubicBezTo>
                  <a:pt x="5495691" y="4334188"/>
                  <a:pt x="5485876" y="4404209"/>
                  <a:pt x="5534955" y="4413342"/>
                </a:cubicBezTo>
                <a:cubicBezTo>
                  <a:pt x="5603666" y="4404209"/>
                  <a:pt x="5613482" y="4358543"/>
                  <a:pt x="5548044" y="4334188"/>
                </a:cubicBezTo>
                <a:close/>
                <a:moveTo>
                  <a:pt x="9624091" y="4332846"/>
                </a:moveTo>
                <a:cubicBezTo>
                  <a:pt x="9568184" y="4344898"/>
                  <a:pt x="9610937" y="4405159"/>
                  <a:pt x="9643823" y="4411185"/>
                </a:cubicBezTo>
                <a:cubicBezTo>
                  <a:pt x="9716174" y="4384067"/>
                  <a:pt x="9683287" y="4338872"/>
                  <a:pt x="9624091" y="4332846"/>
                </a:cubicBezTo>
                <a:close/>
                <a:moveTo>
                  <a:pt x="2398272" y="4327136"/>
                </a:moveTo>
                <a:cubicBezTo>
                  <a:pt x="2342271" y="4339148"/>
                  <a:pt x="2388390" y="4399208"/>
                  <a:pt x="2418038" y="4402211"/>
                </a:cubicBezTo>
                <a:cubicBezTo>
                  <a:pt x="2493805" y="4375184"/>
                  <a:pt x="2460862" y="4333142"/>
                  <a:pt x="2398272" y="4327136"/>
                </a:cubicBezTo>
                <a:close/>
                <a:moveTo>
                  <a:pt x="6961081" y="4323961"/>
                </a:moveTo>
                <a:cubicBezTo>
                  <a:pt x="6918545" y="4345117"/>
                  <a:pt x="6928361" y="4396497"/>
                  <a:pt x="6977441" y="4390452"/>
                </a:cubicBezTo>
                <a:cubicBezTo>
                  <a:pt x="7046153" y="4369296"/>
                  <a:pt x="7019977" y="4314894"/>
                  <a:pt x="6961081" y="4323961"/>
                </a:cubicBezTo>
                <a:close/>
                <a:moveTo>
                  <a:pt x="1649023" y="4313518"/>
                </a:moveTo>
                <a:cubicBezTo>
                  <a:pt x="1635395" y="4311677"/>
                  <a:pt x="1619002" y="4312810"/>
                  <a:pt x="1601788" y="4318099"/>
                </a:cubicBezTo>
                <a:cubicBezTo>
                  <a:pt x="1595230" y="4345300"/>
                  <a:pt x="1614903" y="4378546"/>
                  <a:pt x="1644412" y="4378546"/>
                </a:cubicBezTo>
                <a:cubicBezTo>
                  <a:pt x="1705890" y="4351345"/>
                  <a:pt x="1689906" y="4319044"/>
                  <a:pt x="1649023" y="4313518"/>
                </a:cubicBezTo>
                <a:close/>
                <a:moveTo>
                  <a:pt x="4203020" y="4311529"/>
                </a:moveTo>
                <a:cubicBezTo>
                  <a:pt x="4165298" y="4319180"/>
                  <a:pt x="4154826" y="4354881"/>
                  <a:pt x="4209027" y="4375282"/>
                </a:cubicBezTo>
                <a:cubicBezTo>
                  <a:pt x="4248450" y="4372259"/>
                  <a:pt x="4271448" y="4351103"/>
                  <a:pt x="4248450" y="4314835"/>
                </a:cubicBezTo>
                <a:cubicBezTo>
                  <a:pt x="4231203" y="4309546"/>
                  <a:pt x="4215597" y="4308979"/>
                  <a:pt x="4203020" y="4311529"/>
                </a:cubicBezTo>
                <a:close/>
                <a:moveTo>
                  <a:pt x="720255" y="4309789"/>
                </a:moveTo>
                <a:cubicBezTo>
                  <a:pt x="688478" y="4303504"/>
                  <a:pt x="678065" y="4375940"/>
                  <a:pt x="715408" y="4381233"/>
                </a:cubicBezTo>
                <a:cubicBezTo>
                  <a:pt x="771216" y="4384257"/>
                  <a:pt x="817175" y="4299582"/>
                  <a:pt x="735104" y="4317727"/>
                </a:cubicBezTo>
                <a:cubicBezTo>
                  <a:pt x="729770" y="4313191"/>
                  <a:pt x="724794" y="4310686"/>
                  <a:pt x="720255" y="4309789"/>
                </a:cubicBezTo>
                <a:close/>
                <a:moveTo>
                  <a:pt x="3474610" y="4309667"/>
                </a:moveTo>
                <a:cubicBezTo>
                  <a:pt x="3460197" y="4307346"/>
                  <a:pt x="3443782" y="4309999"/>
                  <a:pt x="3428188" y="4320607"/>
                </a:cubicBezTo>
                <a:cubicBezTo>
                  <a:pt x="3421623" y="4347885"/>
                  <a:pt x="3447885" y="4381226"/>
                  <a:pt x="3474149" y="4384257"/>
                </a:cubicBezTo>
                <a:cubicBezTo>
                  <a:pt x="3543086" y="4368344"/>
                  <a:pt x="3517851" y="4316629"/>
                  <a:pt x="3474610" y="4309667"/>
                </a:cubicBezTo>
                <a:close/>
                <a:moveTo>
                  <a:pt x="1886780" y="4309183"/>
                </a:moveTo>
                <a:cubicBezTo>
                  <a:pt x="1847516" y="4315214"/>
                  <a:pt x="1844244" y="4375529"/>
                  <a:pt x="1886780" y="4378545"/>
                </a:cubicBezTo>
                <a:cubicBezTo>
                  <a:pt x="1955492" y="4372513"/>
                  <a:pt x="1971852" y="4309183"/>
                  <a:pt x="1886780" y="4309183"/>
                </a:cubicBezTo>
                <a:close/>
                <a:moveTo>
                  <a:pt x="3196126" y="4308982"/>
                </a:moveTo>
                <a:cubicBezTo>
                  <a:pt x="3158644" y="4315832"/>
                  <a:pt x="3148241" y="4350081"/>
                  <a:pt x="3202093" y="4370631"/>
                </a:cubicBezTo>
                <a:cubicBezTo>
                  <a:pt x="3241256" y="4367586"/>
                  <a:pt x="3264103" y="4346276"/>
                  <a:pt x="3241256" y="4312787"/>
                </a:cubicBezTo>
                <a:cubicBezTo>
                  <a:pt x="3224123" y="4307460"/>
                  <a:pt x="3208620" y="4306699"/>
                  <a:pt x="3196126" y="4308982"/>
                </a:cubicBezTo>
                <a:close/>
                <a:moveTo>
                  <a:pt x="3701156" y="4307948"/>
                </a:moveTo>
                <a:cubicBezTo>
                  <a:pt x="3684743" y="4306577"/>
                  <a:pt x="3669779" y="4316693"/>
                  <a:pt x="3671012" y="4345190"/>
                </a:cubicBezTo>
                <a:cubicBezTo>
                  <a:pt x="3674303" y="4390786"/>
                  <a:pt x="3664429" y="4378627"/>
                  <a:pt x="3726967" y="4378627"/>
                </a:cubicBezTo>
                <a:cubicBezTo>
                  <a:pt x="3759881" y="4344430"/>
                  <a:pt x="3728509" y="4310234"/>
                  <a:pt x="3701156" y="4307948"/>
                </a:cubicBezTo>
                <a:close/>
                <a:moveTo>
                  <a:pt x="1168700" y="4305084"/>
                </a:moveTo>
                <a:cubicBezTo>
                  <a:pt x="1154902" y="4304515"/>
                  <a:pt x="1140335" y="4308877"/>
                  <a:pt x="1128845" y="4321015"/>
                </a:cubicBezTo>
                <a:cubicBezTo>
                  <a:pt x="1125562" y="4345292"/>
                  <a:pt x="1138693" y="4369569"/>
                  <a:pt x="1168239" y="4366534"/>
                </a:cubicBezTo>
                <a:cubicBezTo>
                  <a:pt x="1244564" y="4352879"/>
                  <a:pt x="1210095" y="4306791"/>
                  <a:pt x="1168700" y="4305084"/>
                </a:cubicBezTo>
                <a:close/>
                <a:moveTo>
                  <a:pt x="4889040" y="4301546"/>
                </a:moveTo>
                <a:cubicBezTo>
                  <a:pt x="4846413" y="4310593"/>
                  <a:pt x="4839856" y="4370908"/>
                  <a:pt x="4892317" y="4370908"/>
                </a:cubicBezTo>
                <a:cubicBezTo>
                  <a:pt x="4951338" y="4358845"/>
                  <a:pt x="4971012" y="4304561"/>
                  <a:pt x="4889040" y="4301546"/>
                </a:cubicBezTo>
                <a:close/>
                <a:moveTo>
                  <a:pt x="2707891" y="4300020"/>
                </a:moveTo>
                <a:cubicBezTo>
                  <a:pt x="2694367" y="4298458"/>
                  <a:pt x="2677972" y="4300731"/>
                  <a:pt x="2660758" y="4309066"/>
                </a:cubicBezTo>
                <a:cubicBezTo>
                  <a:pt x="2654200" y="4330282"/>
                  <a:pt x="2670595" y="4360592"/>
                  <a:pt x="2696825" y="4357561"/>
                </a:cubicBezTo>
                <a:cubicBezTo>
                  <a:pt x="2763221" y="4343922"/>
                  <a:pt x="2748467" y="4304709"/>
                  <a:pt x="2707891" y="4300020"/>
                </a:cubicBezTo>
                <a:close/>
                <a:moveTo>
                  <a:pt x="3963282" y="4299392"/>
                </a:moveTo>
                <a:cubicBezTo>
                  <a:pt x="3910782" y="4308459"/>
                  <a:pt x="3930469" y="4374950"/>
                  <a:pt x="3969844" y="4377972"/>
                </a:cubicBezTo>
                <a:cubicBezTo>
                  <a:pt x="4032188" y="4380995"/>
                  <a:pt x="4028907" y="4299392"/>
                  <a:pt x="3963282" y="4299392"/>
                </a:cubicBezTo>
                <a:close/>
                <a:moveTo>
                  <a:pt x="512053" y="4293678"/>
                </a:moveTo>
                <a:cubicBezTo>
                  <a:pt x="466094" y="4305730"/>
                  <a:pt x="452962" y="4362978"/>
                  <a:pt x="502205" y="4372017"/>
                </a:cubicBezTo>
                <a:cubicBezTo>
                  <a:pt x="561296" y="4353939"/>
                  <a:pt x="597407" y="4296691"/>
                  <a:pt x="512053" y="4293678"/>
                </a:cubicBezTo>
                <a:close/>
                <a:moveTo>
                  <a:pt x="4463191" y="4284314"/>
                </a:moveTo>
                <a:cubicBezTo>
                  <a:pt x="4407180" y="4287340"/>
                  <a:pt x="4413769" y="4356940"/>
                  <a:pt x="4466486" y="4356940"/>
                </a:cubicBezTo>
                <a:cubicBezTo>
                  <a:pt x="4535676" y="4341809"/>
                  <a:pt x="4512613" y="4290366"/>
                  <a:pt x="4463191" y="4284314"/>
                </a:cubicBezTo>
                <a:close/>
                <a:moveTo>
                  <a:pt x="4677850" y="4283236"/>
                </a:moveTo>
                <a:cubicBezTo>
                  <a:pt x="4640445" y="4283377"/>
                  <a:pt x="4601199" y="4322972"/>
                  <a:pt x="4642898" y="4352386"/>
                </a:cubicBezTo>
                <a:cubicBezTo>
                  <a:pt x="4672331" y="4355403"/>
                  <a:pt x="4724657" y="4340319"/>
                  <a:pt x="4711575" y="4298084"/>
                </a:cubicBezTo>
                <a:cubicBezTo>
                  <a:pt x="4702583" y="4287525"/>
                  <a:pt x="4690318" y="4283188"/>
                  <a:pt x="4677850" y="4283236"/>
                </a:cubicBezTo>
                <a:close/>
                <a:moveTo>
                  <a:pt x="932815" y="4283045"/>
                </a:moveTo>
                <a:cubicBezTo>
                  <a:pt x="918863" y="4281675"/>
                  <a:pt x="903269" y="4285266"/>
                  <a:pt x="889317" y="4296606"/>
                </a:cubicBezTo>
                <a:cubicBezTo>
                  <a:pt x="882752" y="4317775"/>
                  <a:pt x="899166" y="4354064"/>
                  <a:pt x="925429" y="4354064"/>
                </a:cubicBezTo>
                <a:cubicBezTo>
                  <a:pt x="1001755" y="4335919"/>
                  <a:pt x="974671" y="4287156"/>
                  <a:pt x="932815" y="4283045"/>
                </a:cubicBezTo>
                <a:close/>
                <a:moveTo>
                  <a:pt x="63124" y="4276190"/>
                </a:moveTo>
                <a:cubicBezTo>
                  <a:pt x="54863" y="4277169"/>
                  <a:pt x="46103" y="4279258"/>
                  <a:pt x="37086" y="4282677"/>
                </a:cubicBezTo>
                <a:cubicBezTo>
                  <a:pt x="33807" y="4313067"/>
                  <a:pt x="53480" y="4343457"/>
                  <a:pt x="79710" y="4343457"/>
                </a:cubicBezTo>
                <a:cubicBezTo>
                  <a:pt x="154304" y="4316866"/>
                  <a:pt x="120952" y="4269335"/>
                  <a:pt x="63124" y="4276190"/>
                </a:cubicBezTo>
                <a:close/>
                <a:moveTo>
                  <a:pt x="2936080" y="4272461"/>
                </a:moveTo>
                <a:cubicBezTo>
                  <a:pt x="2880173" y="4284513"/>
                  <a:pt x="2922925" y="4344774"/>
                  <a:pt x="2955813" y="4350800"/>
                </a:cubicBezTo>
                <a:cubicBezTo>
                  <a:pt x="3028162" y="4323682"/>
                  <a:pt x="2995276" y="4278487"/>
                  <a:pt x="2936080" y="4272461"/>
                </a:cubicBezTo>
                <a:close/>
                <a:moveTo>
                  <a:pt x="273069" y="4263576"/>
                </a:moveTo>
                <a:cubicBezTo>
                  <a:pt x="230533" y="4284732"/>
                  <a:pt x="240349" y="4336112"/>
                  <a:pt x="289429" y="4330067"/>
                </a:cubicBezTo>
                <a:cubicBezTo>
                  <a:pt x="358141" y="4308911"/>
                  <a:pt x="331965" y="4254509"/>
                  <a:pt x="273069" y="4263576"/>
                </a:cubicBezTo>
                <a:close/>
                <a:moveTo>
                  <a:pt x="0" y="0"/>
                </a:moveTo>
                <a:lnTo>
                  <a:pt x="12196362" y="0"/>
                </a:lnTo>
                <a:lnTo>
                  <a:pt x="12196362" y="4491095"/>
                </a:lnTo>
                <a:lnTo>
                  <a:pt x="0" y="4491095"/>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09" name="Freeform: Shape 108">
            <a:extLst>
              <a:ext uri="{FF2B5EF4-FFF2-40B4-BE49-F238E27FC236}">
                <a16:creationId xmlns:a16="http://schemas.microsoft.com/office/drawing/2014/main" id="{BCE078D2-EBDE-55F4-2F88-26C9B8FBAB1A}"/>
              </a:ext>
            </a:extLst>
          </p:cNvPr>
          <p:cNvSpPr>
            <a:spLocks/>
          </p:cNvSpPr>
          <p:nvPr userDrawn="1"/>
        </p:nvSpPr>
        <p:spPr bwMode="auto">
          <a:xfrm rot="10800000">
            <a:off x="32367" y="4263675"/>
            <a:ext cx="12133526" cy="480448"/>
          </a:xfrm>
          <a:custGeom>
            <a:avLst/>
            <a:gdLst>
              <a:gd name="connsiteX0" fmla="*/ 5701636 w 12133526"/>
              <a:gd name="connsiteY0" fmla="*/ 75891 h 480448"/>
              <a:gd name="connsiteX1" fmla="*/ 5652264 w 12133526"/>
              <a:gd name="connsiteY1" fmla="*/ 15630 h 480448"/>
              <a:gd name="connsiteX2" fmla="*/ 5701636 w 12133526"/>
              <a:gd name="connsiteY2" fmla="*/ 75891 h 480448"/>
              <a:gd name="connsiteX3" fmla="*/ 5426037 w 12133526"/>
              <a:gd name="connsiteY3" fmla="*/ 75974 h 480448"/>
              <a:gd name="connsiteX4" fmla="*/ 5452369 w 12133526"/>
              <a:gd name="connsiteY4" fmla="*/ 0 h 480448"/>
              <a:gd name="connsiteX5" fmla="*/ 5426037 w 12133526"/>
              <a:gd name="connsiteY5" fmla="*/ 75974 h 480448"/>
              <a:gd name="connsiteX6" fmla="*/ 1768640 w 12133526"/>
              <a:gd name="connsiteY6" fmla="*/ 82254 h 480448"/>
              <a:gd name="connsiteX7" fmla="*/ 1771928 w 12133526"/>
              <a:gd name="connsiteY7" fmla="*/ 12892 h 480448"/>
              <a:gd name="connsiteX8" fmla="*/ 1768640 w 12133526"/>
              <a:gd name="connsiteY8" fmla="*/ 82254 h 480448"/>
              <a:gd name="connsiteX9" fmla="*/ 3455386 w 12133526"/>
              <a:gd name="connsiteY9" fmla="*/ 84112 h 480448"/>
              <a:gd name="connsiteX10" fmla="*/ 3438799 w 12133526"/>
              <a:gd name="connsiteY10" fmla="*/ 16845 h 480448"/>
              <a:gd name="connsiteX11" fmla="*/ 3481424 w 12133526"/>
              <a:gd name="connsiteY11" fmla="*/ 77625 h 480448"/>
              <a:gd name="connsiteX12" fmla="*/ 3455386 w 12133526"/>
              <a:gd name="connsiteY12" fmla="*/ 84112 h 480448"/>
              <a:gd name="connsiteX13" fmla="*/ 5930913 w 12133526"/>
              <a:gd name="connsiteY13" fmla="*/ 84866 h 480448"/>
              <a:gd name="connsiteX14" fmla="*/ 5947319 w 12133526"/>
              <a:gd name="connsiteY14" fmla="*/ 12240 h 480448"/>
              <a:gd name="connsiteX15" fmla="*/ 5930913 w 12133526"/>
              <a:gd name="connsiteY15" fmla="*/ 84866 h 480448"/>
              <a:gd name="connsiteX16" fmla="*/ 477150 w 12133526"/>
              <a:gd name="connsiteY16" fmla="*/ 85882 h 480448"/>
              <a:gd name="connsiteX17" fmla="*/ 451425 w 12133526"/>
              <a:gd name="connsiteY17" fmla="*/ 83547 h 480448"/>
              <a:gd name="connsiteX18" fmla="*/ 471098 w 12133526"/>
              <a:gd name="connsiteY18" fmla="*/ 7867 h 480448"/>
              <a:gd name="connsiteX19" fmla="*/ 477150 w 12133526"/>
              <a:gd name="connsiteY19" fmla="*/ 85882 h 480448"/>
              <a:gd name="connsiteX20" fmla="*/ 952416 w 12133526"/>
              <a:gd name="connsiteY20" fmla="*/ 88128 h 480448"/>
              <a:gd name="connsiteX21" fmla="*/ 965595 w 12133526"/>
              <a:gd name="connsiteY21" fmla="*/ 9789 h 480448"/>
              <a:gd name="connsiteX22" fmla="*/ 952416 w 12133526"/>
              <a:gd name="connsiteY22" fmla="*/ 88128 h 480448"/>
              <a:gd name="connsiteX23" fmla="*/ 44128 w 12133526"/>
              <a:gd name="connsiteY23" fmla="*/ 89315 h 480448"/>
              <a:gd name="connsiteX24" fmla="*/ 57216 w 12133526"/>
              <a:gd name="connsiteY24" fmla="*/ 13989 h 480448"/>
              <a:gd name="connsiteX25" fmla="*/ 44128 w 12133526"/>
              <a:gd name="connsiteY25" fmla="*/ 89315 h 480448"/>
              <a:gd name="connsiteX26" fmla="*/ 665958 w 12133526"/>
              <a:gd name="connsiteY26" fmla="*/ 92327 h 480448"/>
              <a:gd name="connsiteX27" fmla="*/ 685687 w 12133526"/>
              <a:gd name="connsiteY27" fmla="*/ 22965 h 480448"/>
              <a:gd name="connsiteX28" fmla="*/ 665958 w 12133526"/>
              <a:gd name="connsiteY28" fmla="*/ 92327 h 480448"/>
              <a:gd name="connsiteX29" fmla="*/ 212501 w 12133526"/>
              <a:gd name="connsiteY29" fmla="*/ 92328 h 480448"/>
              <a:gd name="connsiteX30" fmla="*/ 228861 w 12133526"/>
              <a:gd name="connsiteY30" fmla="*/ 22966 h 480448"/>
              <a:gd name="connsiteX31" fmla="*/ 212501 w 12133526"/>
              <a:gd name="connsiteY31" fmla="*/ 92328 h 480448"/>
              <a:gd name="connsiteX32" fmla="*/ 1509764 w 12133526"/>
              <a:gd name="connsiteY32" fmla="*/ 97110 h 480448"/>
              <a:gd name="connsiteX33" fmla="*/ 1503202 w 12133526"/>
              <a:gd name="connsiteY33" fmla="*/ 18530 h 480448"/>
              <a:gd name="connsiteX34" fmla="*/ 1509764 w 12133526"/>
              <a:gd name="connsiteY34" fmla="*/ 97110 h 480448"/>
              <a:gd name="connsiteX35" fmla="*/ 3769734 w 12133526"/>
              <a:gd name="connsiteY35" fmla="*/ 98446 h 480448"/>
              <a:gd name="connsiteX36" fmla="*/ 3759940 w 12133526"/>
              <a:gd name="connsiteY36" fmla="*/ 20164 h 480448"/>
              <a:gd name="connsiteX37" fmla="*/ 3769734 w 12133526"/>
              <a:gd name="connsiteY37" fmla="*/ 98446 h 480448"/>
              <a:gd name="connsiteX38" fmla="*/ 4347466 w 12133526"/>
              <a:gd name="connsiteY38" fmla="*/ 99860 h 480448"/>
              <a:gd name="connsiteX39" fmla="*/ 4330333 w 12133526"/>
              <a:gd name="connsiteY39" fmla="*/ 92926 h 480448"/>
              <a:gd name="connsiteX40" fmla="*/ 4363101 w 12133526"/>
              <a:gd name="connsiteY40" fmla="*/ 23372 h 480448"/>
              <a:gd name="connsiteX41" fmla="*/ 4347466 w 12133526"/>
              <a:gd name="connsiteY41" fmla="*/ 99860 h 480448"/>
              <a:gd name="connsiteX42" fmla="*/ 3150138 w 12133526"/>
              <a:gd name="connsiteY42" fmla="*/ 101710 h 480448"/>
              <a:gd name="connsiteX43" fmla="*/ 3137013 w 12133526"/>
              <a:gd name="connsiteY43" fmla="*/ 25736 h 480448"/>
              <a:gd name="connsiteX44" fmla="*/ 3150138 w 12133526"/>
              <a:gd name="connsiteY44" fmla="*/ 101710 h 480448"/>
              <a:gd name="connsiteX45" fmla="*/ 4063897 w 12133526"/>
              <a:gd name="connsiteY45" fmla="*/ 102932 h 480448"/>
              <a:gd name="connsiteX46" fmla="*/ 4063897 w 12133526"/>
              <a:gd name="connsiteY46" fmla="*/ 33570 h 480448"/>
              <a:gd name="connsiteX47" fmla="*/ 4063897 w 12133526"/>
              <a:gd name="connsiteY47" fmla="*/ 102932 h 480448"/>
              <a:gd name="connsiteX48" fmla="*/ 2368751 w 12133526"/>
              <a:gd name="connsiteY48" fmla="*/ 103089 h 480448"/>
              <a:gd name="connsiteX49" fmla="*/ 2330611 w 12133526"/>
              <a:gd name="connsiteY49" fmla="*/ 98508 h 480448"/>
              <a:gd name="connsiteX50" fmla="*/ 2376605 w 12133526"/>
              <a:gd name="connsiteY50" fmla="*/ 38061 h 480448"/>
              <a:gd name="connsiteX51" fmla="*/ 2368751 w 12133526"/>
              <a:gd name="connsiteY51" fmla="*/ 103089 h 480448"/>
              <a:gd name="connsiteX52" fmla="*/ 6207442 w 12133526"/>
              <a:gd name="connsiteY52" fmla="*/ 104163 h 480448"/>
              <a:gd name="connsiteX53" fmla="*/ 6163912 w 12133526"/>
              <a:gd name="connsiteY53" fmla="*/ 100432 h 480448"/>
              <a:gd name="connsiteX54" fmla="*/ 6200050 w 12133526"/>
              <a:gd name="connsiteY54" fmla="*/ 39985 h 480448"/>
              <a:gd name="connsiteX55" fmla="*/ 6207442 w 12133526"/>
              <a:gd name="connsiteY55" fmla="*/ 104163 h 480448"/>
              <a:gd name="connsiteX56" fmla="*/ 4619077 w 12133526"/>
              <a:gd name="connsiteY56" fmla="*/ 105863 h 480448"/>
              <a:gd name="connsiteX57" fmla="*/ 4592405 w 12133526"/>
              <a:gd name="connsiteY57" fmla="*/ 35659 h 480448"/>
              <a:gd name="connsiteX58" fmla="*/ 4651779 w 12133526"/>
              <a:gd name="connsiteY58" fmla="*/ 68871 h 480448"/>
              <a:gd name="connsiteX59" fmla="*/ 4619077 w 12133526"/>
              <a:gd name="connsiteY59" fmla="*/ 105863 h 480448"/>
              <a:gd name="connsiteX60" fmla="*/ 2906790 w 12133526"/>
              <a:gd name="connsiteY60" fmla="*/ 105864 h 480448"/>
              <a:gd name="connsiteX61" fmla="*/ 2914131 w 12133526"/>
              <a:gd name="connsiteY61" fmla="*/ 37822 h 480448"/>
              <a:gd name="connsiteX62" fmla="*/ 2950021 w 12133526"/>
              <a:gd name="connsiteY62" fmla="*/ 92256 h 480448"/>
              <a:gd name="connsiteX63" fmla="*/ 2906790 w 12133526"/>
              <a:gd name="connsiteY63" fmla="*/ 105864 h 480448"/>
              <a:gd name="connsiteX64" fmla="*/ 4898717 w 12133526"/>
              <a:gd name="connsiteY64" fmla="*/ 107298 h 480448"/>
              <a:gd name="connsiteX65" fmla="*/ 4895439 w 12133526"/>
              <a:gd name="connsiteY65" fmla="*/ 34672 h 480448"/>
              <a:gd name="connsiteX66" fmla="*/ 4898717 w 12133526"/>
              <a:gd name="connsiteY66" fmla="*/ 107298 h 480448"/>
              <a:gd name="connsiteX67" fmla="*/ 2028810 w 12133526"/>
              <a:gd name="connsiteY67" fmla="*/ 107864 h 480448"/>
              <a:gd name="connsiteX68" fmla="*/ 2035279 w 12133526"/>
              <a:gd name="connsiteY68" fmla="*/ 44356 h 480448"/>
              <a:gd name="connsiteX69" fmla="*/ 2077987 w 12133526"/>
              <a:gd name="connsiteY69" fmla="*/ 101944 h 480448"/>
              <a:gd name="connsiteX70" fmla="*/ 2028810 w 12133526"/>
              <a:gd name="connsiteY70" fmla="*/ 107864 h 480448"/>
              <a:gd name="connsiteX71" fmla="*/ 2651367 w 12133526"/>
              <a:gd name="connsiteY71" fmla="*/ 109816 h 480448"/>
              <a:gd name="connsiteX72" fmla="*/ 2651826 w 12133526"/>
              <a:gd name="connsiteY72" fmla="*/ 50073 h 480448"/>
              <a:gd name="connsiteX73" fmla="*/ 2690978 w 12133526"/>
              <a:gd name="connsiteY73" fmla="*/ 92557 h 480448"/>
              <a:gd name="connsiteX74" fmla="*/ 2651367 w 12133526"/>
              <a:gd name="connsiteY74" fmla="*/ 109816 h 480448"/>
              <a:gd name="connsiteX75" fmla="*/ 1198481 w 12133526"/>
              <a:gd name="connsiteY75" fmla="*/ 110162 h 480448"/>
              <a:gd name="connsiteX76" fmla="*/ 1164538 w 12133526"/>
              <a:gd name="connsiteY76" fmla="*/ 95192 h 480448"/>
              <a:gd name="connsiteX77" fmla="*/ 1233659 w 12133526"/>
              <a:gd name="connsiteY77" fmla="*/ 40444 h 480448"/>
              <a:gd name="connsiteX78" fmla="*/ 1198481 w 12133526"/>
              <a:gd name="connsiteY78" fmla="*/ 110162 h 480448"/>
              <a:gd name="connsiteX79" fmla="*/ 6449776 w 12133526"/>
              <a:gd name="connsiteY79" fmla="*/ 110385 h 480448"/>
              <a:gd name="connsiteX80" fmla="*/ 6436343 w 12133526"/>
              <a:gd name="connsiteY80" fmla="*/ 36721 h 480448"/>
              <a:gd name="connsiteX81" fmla="*/ 6475642 w 12133526"/>
              <a:gd name="connsiteY81" fmla="*/ 103091 h 480448"/>
              <a:gd name="connsiteX82" fmla="*/ 6449776 w 12133526"/>
              <a:gd name="connsiteY82" fmla="*/ 110385 h 480448"/>
              <a:gd name="connsiteX83" fmla="*/ 5171754 w 12133526"/>
              <a:gd name="connsiteY83" fmla="*/ 119091 h 480448"/>
              <a:gd name="connsiteX84" fmla="*/ 5145979 w 12133526"/>
              <a:gd name="connsiteY84" fmla="*/ 117004 h 480448"/>
              <a:gd name="connsiteX85" fmla="*/ 5165690 w 12133526"/>
              <a:gd name="connsiteY85" fmla="*/ 41324 h 480448"/>
              <a:gd name="connsiteX86" fmla="*/ 5171754 w 12133526"/>
              <a:gd name="connsiteY86" fmla="*/ 119091 h 480448"/>
              <a:gd name="connsiteX87" fmla="*/ 6688686 w 12133526"/>
              <a:gd name="connsiteY87" fmla="*/ 133264 h 480448"/>
              <a:gd name="connsiteX88" fmla="*/ 6701775 w 12133526"/>
              <a:gd name="connsiteY88" fmla="*/ 57938 h 480448"/>
              <a:gd name="connsiteX89" fmla="*/ 6688686 w 12133526"/>
              <a:gd name="connsiteY89" fmla="*/ 133264 h 480448"/>
              <a:gd name="connsiteX90" fmla="*/ 8456653 w 12133526"/>
              <a:gd name="connsiteY90" fmla="*/ 142639 h 480448"/>
              <a:gd name="connsiteX91" fmla="*/ 8459942 w 12133526"/>
              <a:gd name="connsiteY91" fmla="*/ 73277 h 480448"/>
              <a:gd name="connsiteX92" fmla="*/ 8456653 w 12133526"/>
              <a:gd name="connsiteY92" fmla="*/ 142639 h 480448"/>
              <a:gd name="connsiteX93" fmla="*/ 7165164 w 12133526"/>
              <a:gd name="connsiteY93" fmla="*/ 146268 h 480448"/>
              <a:gd name="connsiteX94" fmla="*/ 7139439 w 12133526"/>
              <a:gd name="connsiteY94" fmla="*/ 143932 h 480448"/>
              <a:gd name="connsiteX95" fmla="*/ 7159112 w 12133526"/>
              <a:gd name="connsiteY95" fmla="*/ 68252 h 480448"/>
              <a:gd name="connsiteX96" fmla="*/ 7165164 w 12133526"/>
              <a:gd name="connsiteY96" fmla="*/ 146268 h 480448"/>
              <a:gd name="connsiteX97" fmla="*/ 7640433 w 12133526"/>
              <a:gd name="connsiteY97" fmla="*/ 148513 h 480448"/>
              <a:gd name="connsiteX98" fmla="*/ 7653612 w 12133526"/>
              <a:gd name="connsiteY98" fmla="*/ 70174 h 480448"/>
              <a:gd name="connsiteX99" fmla="*/ 7640433 w 12133526"/>
              <a:gd name="connsiteY99" fmla="*/ 148513 h 480448"/>
              <a:gd name="connsiteX100" fmla="*/ 7353976 w 12133526"/>
              <a:gd name="connsiteY100" fmla="*/ 152712 h 480448"/>
              <a:gd name="connsiteX101" fmla="*/ 7373704 w 12133526"/>
              <a:gd name="connsiteY101" fmla="*/ 83350 h 480448"/>
              <a:gd name="connsiteX102" fmla="*/ 7353976 w 12133526"/>
              <a:gd name="connsiteY102" fmla="*/ 152712 h 480448"/>
              <a:gd name="connsiteX103" fmla="*/ 6869260 w 12133526"/>
              <a:gd name="connsiteY103" fmla="*/ 154228 h 480448"/>
              <a:gd name="connsiteX104" fmla="*/ 6885619 w 12133526"/>
              <a:gd name="connsiteY104" fmla="*/ 84866 h 480448"/>
              <a:gd name="connsiteX105" fmla="*/ 6869260 w 12133526"/>
              <a:gd name="connsiteY105" fmla="*/ 154228 h 480448"/>
              <a:gd name="connsiteX106" fmla="*/ 8197777 w 12133526"/>
              <a:gd name="connsiteY106" fmla="*/ 157495 h 480448"/>
              <a:gd name="connsiteX107" fmla="*/ 8191215 w 12133526"/>
              <a:gd name="connsiteY107" fmla="*/ 78915 h 480448"/>
              <a:gd name="connsiteX108" fmla="*/ 8197777 w 12133526"/>
              <a:gd name="connsiteY108" fmla="*/ 157495 h 480448"/>
              <a:gd name="connsiteX109" fmla="*/ 8766382 w 12133526"/>
              <a:gd name="connsiteY109" fmla="*/ 158859 h 480448"/>
              <a:gd name="connsiteX110" fmla="*/ 8772849 w 12133526"/>
              <a:gd name="connsiteY110" fmla="*/ 95351 h 480448"/>
              <a:gd name="connsiteX111" fmla="*/ 8815554 w 12133526"/>
              <a:gd name="connsiteY111" fmla="*/ 152939 h 480448"/>
              <a:gd name="connsiteX112" fmla="*/ 8766382 w 12133526"/>
              <a:gd name="connsiteY112" fmla="*/ 158859 h 480448"/>
              <a:gd name="connsiteX113" fmla="*/ 9838147 w 12133526"/>
              <a:gd name="connsiteY113" fmla="*/ 162095 h 480448"/>
              <a:gd name="connsiteX114" fmla="*/ 9825023 w 12133526"/>
              <a:gd name="connsiteY114" fmla="*/ 86121 h 480448"/>
              <a:gd name="connsiteX115" fmla="*/ 9838147 w 12133526"/>
              <a:gd name="connsiteY115" fmla="*/ 162095 h 480448"/>
              <a:gd name="connsiteX116" fmla="*/ 9056760 w 12133526"/>
              <a:gd name="connsiteY116" fmla="*/ 163474 h 480448"/>
              <a:gd name="connsiteX117" fmla="*/ 9018620 w 12133526"/>
              <a:gd name="connsiteY117" fmla="*/ 158893 h 480448"/>
              <a:gd name="connsiteX118" fmla="*/ 9064614 w 12133526"/>
              <a:gd name="connsiteY118" fmla="*/ 98446 h 480448"/>
              <a:gd name="connsiteX119" fmla="*/ 9056760 w 12133526"/>
              <a:gd name="connsiteY119" fmla="*/ 163474 h 480448"/>
              <a:gd name="connsiteX120" fmla="*/ 9594800 w 12133526"/>
              <a:gd name="connsiteY120" fmla="*/ 166249 h 480448"/>
              <a:gd name="connsiteX121" fmla="*/ 9602140 w 12133526"/>
              <a:gd name="connsiteY121" fmla="*/ 98207 h 480448"/>
              <a:gd name="connsiteX122" fmla="*/ 9638030 w 12133526"/>
              <a:gd name="connsiteY122" fmla="*/ 152641 h 480448"/>
              <a:gd name="connsiteX123" fmla="*/ 9594800 w 12133526"/>
              <a:gd name="connsiteY123" fmla="*/ 166249 h 480448"/>
              <a:gd name="connsiteX124" fmla="*/ 9339377 w 12133526"/>
              <a:gd name="connsiteY124" fmla="*/ 170201 h 480448"/>
              <a:gd name="connsiteX125" fmla="*/ 9339834 w 12133526"/>
              <a:gd name="connsiteY125" fmla="*/ 110458 h 480448"/>
              <a:gd name="connsiteX126" fmla="*/ 9378987 w 12133526"/>
              <a:gd name="connsiteY126" fmla="*/ 152942 h 480448"/>
              <a:gd name="connsiteX127" fmla="*/ 9339377 w 12133526"/>
              <a:gd name="connsiteY127" fmla="*/ 170201 h 480448"/>
              <a:gd name="connsiteX128" fmla="*/ 7886500 w 12133526"/>
              <a:gd name="connsiteY128" fmla="*/ 170547 h 480448"/>
              <a:gd name="connsiteX129" fmla="*/ 7852556 w 12133526"/>
              <a:gd name="connsiteY129" fmla="*/ 155577 h 480448"/>
              <a:gd name="connsiteX130" fmla="*/ 7921678 w 12133526"/>
              <a:gd name="connsiteY130" fmla="*/ 100829 h 480448"/>
              <a:gd name="connsiteX131" fmla="*/ 7886500 w 12133526"/>
              <a:gd name="connsiteY131" fmla="*/ 170547 h 480448"/>
              <a:gd name="connsiteX132" fmla="*/ 10445963 w 12133526"/>
              <a:gd name="connsiteY132" fmla="*/ 178146 h 480448"/>
              <a:gd name="connsiteX133" fmla="*/ 10436168 w 12133526"/>
              <a:gd name="connsiteY133" fmla="*/ 99864 h 480448"/>
              <a:gd name="connsiteX134" fmla="*/ 10445963 w 12133526"/>
              <a:gd name="connsiteY134" fmla="*/ 178146 h 480448"/>
              <a:gd name="connsiteX135" fmla="*/ 10704384 w 12133526"/>
              <a:gd name="connsiteY135" fmla="*/ 180048 h 480448"/>
              <a:gd name="connsiteX136" fmla="*/ 10704384 w 12133526"/>
              <a:gd name="connsiteY136" fmla="*/ 110686 h 480448"/>
              <a:gd name="connsiteX137" fmla="*/ 10704384 w 12133526"/>
              <a:gd name="connsiteY137" fmla="*/ 180048 h 480448"/>
              <a:gd name="connsiteX138" fmla="*/ 10143845 w 12133526"/>
              <a:gd name="connsiteY138" fmla="*/ 180475 h 480448"/>
              <a:gd name="connsiteX139" fmla="*/ 10127259 w 12133526"/>
              <a:gd name="connsiteY139" fmla="*/ 113208 h 480448"/>
              <a:gd name="connsiteX140" fmla="*/ 10169883 w 12133526"/>
              <a:gd name="connsiteY140" fmla="*/ 173988 h 480448"/>
              <a:gd name="connsiteX141" fmla="*/ 10143845 w 12133526"/>
              <a:gd name="connsiteY141" fmla="*/ 180475 h 480448"/>
              <a:gd name="connsiteX142" fmla="*/ 11029727 w 12133526"/>
              <a:gd name="connsiteY142" fmla="*/ 199414 h 480448"/>
              <a:gd name="connsiteX143" fmla="*/ 11012595 w 12133526"/>
              <a:gd name="connsiteY143" fmla="*/ 192480 h 480448"/>
              <a:gd name="connsiteX144" fmla="*/ 11045363 w 12133526"/>
              <a:gd name="connsiteY144" fmla="*/ 122926 h 480448"/>
              <a:gd name="connsiteX145" fmla="*/ 11029727 w 12133526"/>
              <a:gd name="connsiteY145" fmla="*/ 199414 h 480448"/>
              <a:gd name="connsiteX146" fmla="*/ 11563025 w 12133526"/>
              <a:gd name="connsiteY146" fmla="*/ 202944 h 480448"/>
              <a:gd name="connsiteX147" fmla="*/ 11559746 w 12133526"/>
              <a:gd name="connsiteY147" fmla="*/ 130318 h 480448"/>
              <a:gd name="connsiteX148" fmla="*/ 11563025 w 12133526"/>
              <a:gd name="connsiteY148" fmla="*/ 202944 h 480448"/>
              <a:gd name="connsiteX149" fmla="*/ 12047820 w 12133526"/>
              <a:gd name="connsiteY149" fmla="*/ 212198 h 480448"/>
              <a:gd name="connsiteX150" fmla="*/ 12014403 w 12133526"/>
              <a:gd name="connsiteY150" fmla="*/ 197262 h 480448"/>
              <a:gd name="connsiteX151" fmla="*/ 12083394 w 12133526"/>
              <a:gd name="connsiteY151" fmla="*/ 142639 h 480448"/>
              <a:gd name="connsiteX152" fmla="*/ 12047820 w 12133526"/>
              <a:gd name="connsiteY152" fmla="*/ 212198 h 480448"/>
              <a:gd name="connsiteX153" fmla="*/ 11304928 w 12133526"/>
              <a:gd name="connsiteY153" fmla="*/ 226425 h 480448"/>
              <a:gd name="connsiteX154" fmla="*/ 11278257 w 12133526"/>
              <a:gd name="connsiteY154" fmla="*/ 156221 h 480448"/>
              <a:gd name="connsiteX155" fmla="*/ 11337630 w 12133526"/>
              <a:gd name="connsiteY155" fmla="*/ 189433 h 480448"/>
              <a:gd name="connsiteX156" fmla="*/ 11304928 w 12133526"/>
              <a:gd name="connsiteY156" fmla="*/ 226425 h 480448"/>
              <a:gd name="connsiteX157" fmla="*/ 11812221 w 12133526"/>
              <a:gd name="connsiteY157" fmla="*/ 227622 h 480448"/>
              <a:gd name="connsiteX158" fmla="*/ 11786445 w 12133526"/>
              <a:gd name="connsiteY158" fmla="*/ 225535 h 480448"/>
              <a:gd name="connsiteX159" fmla="*/ 11806157 w 12133526"/>
              <a:gd name="connsiteY159" fmla="*/ 149855 h 480448"/>
              <a:gd name="connsiteX160" fmla="*/ 11812221 w 12133526"/>
              <a:gd name="connsiteY160" fmla="*/ 227622 h 480448"/>
              <a:gd name="connsiteX161" fmla="*/ 3295042 w 12133526"/>
              <a:gd name="connsiteY161" fmla="*/ 343194 h 480448"/>
              <a:gd name="connsiteX162" fmla="*/ 3306108 w 12133526"/>
              <a:gd name="connsiteY162" fmla="*/ 285653 h 480448"/>
              <a:gd name="connsiteX163" fmla="*/ 3342175 w 12133526"/>
              <a:gd name="connsiteY163" fmla="*/ 334148 h 480448"/>
              <a:gd name="connsiteX164" fmla="*/ 3295042 w 12133526"/>
              <a:gd name="connsiteY164" fmla="*/ 343194 h 480448"/>
              <a:gd name="connsiteX165" fmla="*/ 374507 w 12133526"/>
              <a:gd name="connsiteY165" fmla="*/ 344778 h 480448"/>
              <a:gd name="connsiteX166" fmla="*/ 377272 w 12133526"/>
              <a:gd name="connsiteY166" fmla="*/ 278369 h 480448"/>
              <a:gd name="connsiteX167" fmla="*/ 419870 w 12133526"/>
              <a:gd name="connsiteY167" fmla="*/ 338913 h 480448"/>
              <a:gd name="connsiteX168" fmla="*/ 374507 w 12133526"/>
              <a:gd name="connsiteY168" fmla="*/ 344778 h 480448"/>
              <a:gd name="connsiteX169" fmla="*/ 4063091 w 12133526"/>
              <a:gd name="connsiteY169" fmla="*/ 347961 h 480448"/>
              <a:gd name="connsiteX170" fmla="*/ 4024951 w 12133526"/>
              <a:gd name="connsiteY170" fmla="*/ 343458 h 480448"/>
              <a:gd name="connsiteX171" fmla="*/ 4070945 w 12133526"/>
              <a:gd name="connsiteY171" fmla="*/ 280420 h 480448"/>
              <a:gd name="connsiteX172" fmla="*/ 4063091 w 12133526"/>
              <a:gd name="connsiteY172" fmla="*/ 347961 h 480448"/>
              <a:gd name="connsiteX173" fmla="*/ 3083972 w 12133526"/>
              <a:gd name="connsiteY173" fmla="*/ 355494 h 480448"/>
              <a:gd name="connsiteX174" fmla="*/ 3064207 w 12133526"/>
              <a:gd name="connsiteY174" fmla="*/ 280419 h 480448"/>
              <a:gd name="connsiteX175" fmla="*/ 3083972 w 12133526"/>
              <a:gd name="connsiteY175" fmla="*/ 355494 h 480448"/>
              <a:gd name="connsiteX176" fmla="*/ 118047 w 12133526"/>
              <a:gd name="connsiteY176" fmla="*/ 360370 h 480448"/>
              <a:gd name="connsiteX177" fmla="*/ 114768 w 12133526"/>
              <a:gd name="connsiteY177" fmla="*/ 291008 h 480448"/>
              <a:gd name="connsiteX178" fmla="*/ 118047 w 12133526"/>
              <a:gd name="connsiteY178" fmla="*/ 360370 h 480448"/>
              <a:gd name="connsiteX179" fmla="*/ 3833220 w 12133526"/>
              <a:gd name="connsiteY179" fmla="*/ 369112 h 480448"/>
              <a:gd name="connsiteX180" fmla="*/ 3837830 w 12133526"/>
              <a:gd name="connsiteY180" fmla="*/ 304084 h 480448"/>
              <a:gd name="connsiteX181" fmla="*/ 3880455 w 12133526"/>
              <a:gd name="connsiteY181" fmla="*/ 364531 h 480448"/>
              <a:gd name="connsiteX182" fmla="*/ 3833220 w 12133526"/>
              <a:gd name="connsiteY182" fmla="*/ 369112 h 480448"/>
              <a:gd name="connsiteX183" fmla="*/ 1279215 w 12133526"/>
              <a:gd name="connsiteY183" fmla="*/ 371101 h 480448"/>
              <a:gd name="connsiteX184" fmla="*/ 1233786 w 12133526"/>
              <a:gd name="connsiteY184" fmla="*/ 367795 h 480448"/>
              <a:gd name="connsiteX185" fmla="*/ 1273210 w 12133526"/>
              <a:gd name="connsiteY185" fmla="*/ 307348 h 480448"/>
              <a:gd name="connsiteX186" fmla="*/ 1279215 w 12133526"/>
              <a:gd name="connsiteY186" fmla="*/ 371101 h 480448"/>
              <a:gd name="connsiteX187" fmla="*/ 4761989 w 12133526"/>
              <a:gd name="connsiteY187" fmla="*/ 372841 h 480448"/>
              <a:gd name="connsiteX188" fmla="*/ 4747139 w 12133526"/>
              <a:gd name="connsiteY188" fmla="*/ 364903 h 480448"/>
              <a:gd name="connsiteX189" fmla="*/ 4766836 w 12133526"/>
              <a:gd name="connsiteY189" fmla="*/ 301397 h 480448"/>
              <a:gd name="connsiteX190" fmla="*/ 4761989 w 12133526"/>
              <a:gd name="connsiteY190" fmla="*/ 372841 h 480448"/>
              <a:gd name="connsiteX191" fmla="*/ 2007635 w 12133526"/>
              <a:gd name="connsiteY191" fmla="*/ 372963 h 480448"/>
              <a:gd name="connsiteX192" fmla="*/ 2008097 w 12133526"/>
              <a:gd name="connsiteY192" fmla="*/ 298373 h 480448"/>
              <a:gd name="connsiteX193" fmla="*/ 2054056 w 12133526"/>
              <a:gd name="connsiteY193" fmla="*/ 362023 h 480448"/>
              <a:gd name="connsiteX194" fmla="*/ 2007635 w 12133526"/>
              <a:gd name="connsiteY194" fmla="*/ 372963 h 480448"/>
              <a:gd name="connsiteX195" fmla="*/ 3595463 w 12133526"/>
              <a:gd name="connsiteY195" fmla="*/ 373447 h 480448"/>
              <a:gd name="connsiteX196" fmla="*/ 3595463 w 12133526"/>
              <a:gd name="connsiteY196" fmla="*/ 304085 h 480448"/>
              <a:gd name="connsiteX197" fmla="*/ 3595463 w 12133526"/>
              <a:gd name="connsiteY197" fmla="*/ 373447 h 480448"/>
              <a:gd name="connsiteX198" fmla="*/ 1781086 w 12133526"/>
              <a:gd name="connsiteY198" fmla="*/ 374682 h 480448"/>
              <a:gd name="connsiteX199" fmla="*/ 1755275 w 12133526"/>
              <a:gd name="connsiteY199" fmla="*/ 304003 h 480448"/>
              <a:gd name="connsiteX200" fmla="*/ 1811230 w 12133526"/>
              <a:gd name="connsiteY200" fmla="*/ 337440 h 480448"/>
              <a:gd name="connsiteX201" fmla="*/ 1781086 w 12133526"/>
              <a:gd name="connsiteY201" fmla="*/ 374682 h 480448"/>
              <a:gd name="connsiteX202" fmla="*/ 2285007 w 12133526"/>
              <a:gd name="connsiteY202" fmla="*/ 374710 h 480448"/>
              <a:gd name="connsiteX203" fmla="*/ 2239876 w 12133526"/>
              <a:gd name="connsiteY203" fmla="*/ 370905 h 480448"/>
              <a:gd name="connsiteX204" fmla="*/ 2279040 w 12133526"/>
              <a:gd name="connsiteY204" fmla="*/ 313061 h 480448"/>
              <a:gd name="connsiteX205" fmla="*/ 2285007 w 12133526"/>
              <a:gd name="connsiteY205" fmla="*/ 374710 h 480448"/>
              <a:gd name="connsiteX206" fmla="*/ 4313542 w 12133526"/>
              <a:gd name="connsiteY206" fmla="*/ 377546 h 480448"/>
              <a:gd name="connsiteX207" fmla="*/ 4314004 w 12133526"/>
              <a:gd name="connsiteY207" fmla="*/ 316096 h 480448"/>
              <a:gd name="connsiteX208" fmla="*/ 4353398 w 12133526"/>
              <a:gd name="connsiteY208" fmla="*/ 361615 h 480448"/>
              <a:gd name="connsiteX209" fmla="*/ 4313542 w 12133526"/>
              <a:gd name="connsiteY209" fmla="*/ 377546 h 480448"/>
              <a:gd name="connsiteX210" fmla="*/ 593198 w 12133526"/>
              <a:gd name="connsiteY210" fmla="*/ 381084 h 480448"/>
              <a:gd name="connsiteX211" fmla="*/ 589919 w 12133526"/>
              <a:gd name="connsiteY211" fmla="*/ 311722 h 480448"/>
              <a:gd name="connsiteX212" fmla="*/ 593198 w 12133526"/>
              <a:gd name="connsiteY212" fmla="*/ 381084 h 480448"/>
              <a:gd name="connsiteX213" fmla="*/ 2774352 w 12133526"/>
              <a:gd name="connsiteY213" fmla="*/ 382610 h 480448"/>
              <a:gd name="connsiteX214" fmla="*/ 2785418 w 12133526"/>
              <a:gd name="connsiteY214" fmla="*/ 325069 h 480448"/>
              <a:gd name="connsiteX215" fmla="*/ 2821485 w 12133526"/>
              <a:gd name="connsiteY215" fmla="*/ 373564 h 480448"/>
              <a:gd name="connsiteX216" fmla="*/ 2774352 w 12133526"/>
              <a:gd name="connsiteY216" fmla="*/ 382610 h 480448"/>
              <a:gd name="connsiteX217" fmla="*/ 1518960 w 12133526"/>
              <a:gd name="connsiteY217" fmla="*/ 383238 h 480448"/>
              <a:gd name="connsiteX218" fmla="*/ 1512398 w 12133526"/>
              <a:gd name="connsiteY218" fmla="*/ 304658 h 480448"/>
              <a:gd name="connsiteX219" fmla="*/ 1518960 w 12133526"/>
              <a:gd name="connsiteY219" fmla="*/ 383238 h 480448"/>
              <a:gd name="connsiteX220" fmla="*/ 6391779 w 12133526"/>
              <a:gd name="connsiteY220" fmla="*/ 383307 h 480448"/>
              <a:gd name="connsiteX221" fmla="*/ 6392454 w 12133526"/>
              <a:gd name="connsiteY221" fmla="*/ 318250 h 480448"/>
              <a:gd name="connsiteX222" fmla="*/ 6438535 w 12133526"/>
              <a:gd name="connsiteY222" fmla="*/ 363540 h 480448"/>
              <a:gd name="connsiteX223" fmla="*/ 6412203 w 12133526"/>
              <a:gd name="connsiteY223" fmla="*/ 375617 h 480448"/>
              <a:gd name="connsiteX224" fmla="*/ 6391779 w 12133526"/>
              <a:gd name="connsiteY224" fmla="*/ 383307 h 480448"/>
              <a:gd name="connsiteX225" fmla="*/ 4970190 w 12133526"/>
              <a:gd name="connsiteY225" fmla="*/ 388952 h 480448"/>
              <a:gd name="connsiteX226" fmla="*/ 4980038 w 12133526"/>
              <a:gd name="connsiteY226" fmla="*/ 310613 h 480448"/>
              <a:gd name="connsiteX227" fmla="*/ 4970190 w 12133526"/>
              <a:gd name="connsiteY227" fmla="*/ 388952 h 480448"/>
              <a:gd name="connsiteX228" fmla="*/ 5616935 w 12133526"/>
              <a:gd name="connsiteY228" fmla="*/ 392215 h 480448"/>
              <a:gd name="connsiteX229" fmla="*/ 5629994 w 12133526"/>
              <a:gd name="connsiteY229" fmla="*/ 313876 h 480448"/>
              <a:gd name="connsiteX230" fmla="*/ 5616935 w 12133526"/>
              <a:gd name="connsiteY230" fmla="*/ 392215 h 480448"/>
              <a:gd name="connsiteX231" fmla="*/ 1019046 w 12133526"/>
              <a:gd name="connsiteY231" fmla="*/ 398316 h 480448"/>
              <a:gd name="connsiteX232" fmla="*/ 1015752 w 12133526"/>
              <a:gd name="connsiteY232" fmla="*/ 325690 h 480448"/>
              <a:gd name="connsiteX233" fmla="*/ 1019046 w 12133526"/>
              <a:gd name="connsiteY233" fmla="*/ 398316 h 480448"/>
              <a:gd name="connsiteX234" fmla="*/ 804389 w 12133526"/>
              <a:gd name="connsiteY234" fmla="*/ 399394 h 480448"/>
              <a:gd name="connsiteX235" fmla="*/ 770663 w 12133526"/>
              <a:gd name="connsiteY235" fmla="*/ 384546 h 480448"/>
              <a:gd name="connsiteX236" fmla="*/ 839341 w 12133526"/>
              <a:gd name="connsiteY236" fmla="*/ 330244 h 480448"/>
              <a:gd name="connsiteX237" fmla="*/ 804389 w 12133526"/>
              <a:gd name="connsiteY237" fmla="*/ 399394 h 480448"/>
              <a:gd name="connsiteX238" fmla="*/ 4549427 w 12133526"/>
              <a:gd name="connsiteY238" fmla="*/ 399585 h 480448"/>
              <a:gd name="connsiteX239" fmla="*/ 4556814 w 12133526"/>
              <a:gd name="connsiteY239" fmla="*/ 328566 h 480448"/>
              <a:gd name="connsiteX240" fmla="*/ 4592925 w 12133526"/>
              <a:gd name="connsiteY240" fmla="*/ 386024 h 480448"/>
              <a:gd name="connsiteX241" fmla="*/ 4549427 w 12133526"/>
              <a:gd name="connsiteY241" fmla="*/ 399585 h 480448"/>
              <a:gd name="connsiteX242" fmla="*/ 6191319 w 12133526"/>
              <a:gd name="connsiteY242" fmla="*/ 400764 h 480448"/>
              <a:gd name="connsiteX243" fmla="*/ 6201107 w 12133526"/>
              <a:gd name="connsiteY243" fmla="*/ 325689 h 480448"/>
              <a:gd name="connsiteX244" fmla="*/ 6191319 w 12133526"/>
              <a:gd name="connsiteY244" fmla="*/ 400764 h 480448"/>
              <a:gd name="connsiteX245" fmla="*/ 6841675 w 12133526"/>
              <a:gd name="connsiteY245" fmla="*/ 402299 h 480448"/>
              <a:gd name="connsiteX246" fmla="*/ 6838397 w 12133526"/>
              <a:gd name="connsiteY246" fmla="*/ 332937 h 480448"/>
              <a:gd name="connsiteX247" fmla="*/ 6841675 w 12133526"/>
              <a:gd name="connsiteY247" fmla="*/ 402299 h 480448"/>
              <a:gd name="connsiteX248" fmla="*/ 6014079 w 12133526"/>
              <a:gd name="connsiteY248" fmla="*/ 402604 h 480448"/>
              <a:gd name="connsiteX249" fmla="*/ 6018699 w 12133526"/>
              <a:gd name="connsiteY249" fmla="*/ 333241 h 480448"/>
              <a:gd name="connsiteX250" fmla="*/ 6058123 w 12133526"/>
              <a:gd name="connsiteY250" fmla="*/ 390386 h 480448"/>
              <a:gd name="connsiteX251" fmla="*/ 6014079 w 12133526"/>
              <a:gd name="connsiteY251" fmla="*/ 402604 h 480448"/>
              <a:gd name="connsiteX252" fmla="*/ 5442430 w 12133526"/>
              <a:gd name="connsiteY252" fmla="*/ 403993 h 480448"/>
              <a:gd name="connsiteX253" fmla="*/ 5425844 w 12133526"/>
              <a:gd name="connsiteY253" fmla="*/ 336726 h 480448"/>
              <a:gd name="connsiteX254" fmla="*/ 5468468 w 12133526"/>
              <a:gd name="connsiteY254" fmla="*/ 397506 h 480448"/>
              <a:gd name="connsiteX255" fmla="*/ 5442430 w 12133526"/>
              <a:gd name="connsiteY255" fmla="*/ 403993 h 480448"/>
              <a:gd name="connsiteX256" fmla="*/ 7062524 w 12133526"/>
              <a:gd name="connsiteY256" fmla="*/ 405164 h 480448"/>
              <a:gd name="connsiteX257" fmla="*/ 7065288 w 12133526"/>
              <a:gd name="connsiteY257" fmla="*/ 338755 h 480448"/>
              <a:gd name="connsiteX258" fmla="*/ 7107885 w 12133526"/>
              <a:gd name="connsiteY258" fmla="*/ 399299 h 480448"/>
              <a:gd name="connsiteX259" fmla="*/ 7062524 w 12133526"/>
              <a:gd name="connsiteY259" fmla="*/ 405164 h 480448"/>
              <a:gd name="connsiteX260" fmla="*/ 5831794 w 12133526"/>
              <a:gd name="connsiteY260" fmla="*/ 405563 h 480448"/>
              <a:gd name="connsiteX261" fmla="*/ 5828495 w 12133526"/>
              <a:gd name="connsiteY261" fmla="*/ 323960 h 480448"/>
              <a:gd name="connsiteX262" fmla="*/ 5831794 w 12133526"/>
              <a:gd name="connsiteY262" fmla="*/ 405563 h 480448"/>
              <a:gd name="connsiteX263" fmla="*/ 9977226 w 12133526"/>
              <a:gd name="connsiteY263" fmla="*/ 407090 h 480448"/>
              <a:gd name="connsiteX264" fmla="*/ 9988291 w 12133526"/>
              <a:gd name="connsiteY264" fmla="*/ 349549 h 480448"/>
              <a:gd name="connsiteX265" fmla="*/ 10024358 w 12133526"/>
              <a:gd name="connsiteY265" fmla="*/ 398044 h 480448"/>
              <a:gd name="connsiteX266" fmla="*/ 9977226 w 12133526"/>
              <a:gd name="connsiteY266" fmla="*/ 407090 h 480448"/>
              <a:gd name="connsiteX267" fmla="*/ 10751103 w 12133526"/>
              <a:gd name="connsiteY267" fmla="*/ 408346 h 480448"/>
              <a:gd name="connsiteX268" fmla="*/ 10712963 w 12133526"/>
              <a:gd name="connsiteY268" fmla="*/ 403843 h 480448"/>
              <a:gd name="connsiteX269" fmla="*/ 10758957 w 12133526"/>
              <a:gd name="connsiteY269" fmla="*/ 340805 h 480448"/>
              <a:gd name="connsiteX270" fmla="*/ 10751103 w 12133526"/>
              <a:gd name="connsiteY270" fmla="*/ 408346 h 480448"/>
              <a:gd name="connsiteX271" fmla="*/ 6622211 w 12133526"/>
              <a:gd name="connsiteY271" fmla="*/ 408827 h 480448"/>
              <a:gd name="connsiteX272" fmla="*/ 6635300 w 12133526"/>
              <a:gd name="connsiteY272" fmla="*/ 329673 h 480448"/>
              <a:gd name="connsiteX273" fmla="*/ 6622211 w 12133526"/>
              <a:gd name="connsiteY273" fmla="*/ 408827 h 480448"/>
              <a:gd name="connsiteX274" fmla="*/ 2546164 w 12133526"/>
              <a:gd name="connsiteY274" fmla="*/ 410169 h 480448"/>
              <a:gd name="connsiteX275" fmla="*/ 2526432 w 12133526"/>
              <a:gd name="connsiteY275" fmla="*/ 331830 h 480448"/>
              <a:gd name="connsiteX276" fmla="*/ 2546164 w 12133526"/>
              <a:gd name="connsiteY276" fmla="*/ 410169 h 480448"/>
              <a:gd name="connsiteX277" fmla="*/ 9771983 w 12133526"/>
              <a:gd name="connsiteY277" fmla="*/ 415879 h 480448"/>
              <a:gd name="connsiteX278" fmla="*/ 9752217 w 12133526"/>
              <a:gd name="connsiteY278" fmla="*/ 340804 h 480448"/>
              <a:gd name="connsiteX279" fmla="*/ 9771983 w 12133526"/>
              <a:gd name="connsiteY279" fmla="*/ 415879 h 480448"/>
              <a:gd name="connsiteX280" fmla="*/ 5209174 w 12133526"/>
              <a:gd name="connsiteY280" fmla="*/ 419054 h 480448"/>
              <a:gd name="connsiteX281" fmla="*/ 5192814 w 12133526"/>
              <a:gd name="connsiteY281" fmla="*/ 352563 h 480448"/>
              <a:gd name="connsiteX282" fmla="*/ 5209174 w 12133526"/>
              <a:gd name="connsiteY282" fmla="*/ 419054 h 480448"/>
              <a:gd name="connsiteX283" fmla="*/ 10521232 w 12133526"/>
              <a:gd name="connsiteY283" fmla="*/ 429497 h 480448"/>
              <a:gd name="connsiteX284" fmla="*/ 10525843 w 12133526"/>
              <a:gd name="connsiteY284" fmla="*/ 364469 h 480448"/>
              <a:gd name="connsiteX285" fmla="*/ 10568467 w 12133526"/>
              <a:gd name="connsiteY285" fmla="*/ 424916 h 480448"/>
              <a:gd name="connsiteX286" fmla="*/ 10521232 w 12133526"/>
              <a:gd name="connsiteY286" fmla="*/ 429497 h 480448"/>
              <a:gd name="connsiteX287" fmla="*/ 7967235 w 12133526"/>
              <a:gd name="connsiteY287" fmla="*/ 431486 h 480448"/>
              <a:gd name="connsiteX288" fmla="*/ 7921805 w 12133526"/>
              <a:gd name="connsiteY288" fmla="*/ 428180 h 480448"/>
              <a:gd name="connsiteX289" fmla="*/ 7961228 w 12133526"/>
              <a:gd name="connsiteY289" fmla="*/ 367733 h 480448"/>
              <a:gd name="connsiteX290" fmla="*/ 7967235 w 12133526"/>
              <a:gd name="connsiteY290" fmla="*/ 431486 h 480448"/>
              <a:gd name="connsiteX291" fmla="*/ 11450000 w 12133526"/>
              <a:gd name="connsiteY291" fmla="*/ 433226 h 480448"/>
              <a:gd name="connsiteX292" fmla="*/ 11435151 w 12133526"/>
              <a:gd name="connsiteY292" fmla="*/ 425288 h 480448"/>
              <a:gd name="connsiteX293" fmla="*/ 11454847 w 12133526"/>
              <a:gd name="connsiteY293" fmla="*/ 361782 h 480448"/>
              <a:gd name="connsiteX294" fmla="*/ 11450000 w 12133526"/>
              <a:gd name="connsiteY294" fmla="*/ 433226 h 480448"/>
              <a:gd name="connsiteX295" fmla="*/ 8695645 w 12133526"/>
              <a:gd name="connsiteY295" fmla="*/ 433348 h 480448"/>
              <a:gd name="connsiteX296" fmla="*/ 8696106 w 12133526"/>
              <a:gd name="connsiteY296" fmla="*/ 358758 h 480448"/>
              <a:gd name="connsiteX297" fmla="*/ 8742067 w 12133526"/>
              <a:gd name="connsiteY297" fmla="*/ 422408 h 480448"/>
              <a:gd name="connsiteX298" fmla="*/ 8695645 w 12133526"/>
              <a:gd name="connsiteY298" fmla="*/ 433348 h 480448"/>
              <a:gd name="connsiteX299" fmla="*/ 10283475 w 12133526"/>
              <a:gd name="connsiteY299" fmla="*/ 433832 h 480448"/>
              <a:gd name="connsiteX300" fmla="*/ 10283475 w 12133526"/>
              <a:gd name="connsiteY300" fmla="*/ 364470 h 480448"/>
              <a:gd name="connsiteX301" fmla="*/ 10283475 w 12133526"/>
              <a:gd name="connsiteY301" fmla="*/ 433832 h 480448"/>
              <a:gd name="connsiteX302" fmla="*/ 8974129 w 12133526"/>
              <a:gd name="connsiteY302" fmla="*/ 434033 h 480448"/>
              <a:gd name="connsiteX303" fmla="*/ 8928999 w 12133526"/>
              <a:gd name="connsiteY303" fmla="*/ 430228 h 480448"/>
              <a:gd name="connsiteX304" fmla="*/ 8968162 w 12133526"/>
              <a:gd name="connsiteY304" fmla="*/ 372384 h 480448"/>
              <a:gd name="connsiteX305" fmla="*/ 8974129 w 12133526"/>
              <a:gd name="connsiteY305" fmla="*/ 434033 h 480448"/>
              <a:gd name="connsiteX306" fmla="*/ 8469099 w 12133526"/>
              <a:gd name="connsiteY306" fmla="*/ 435067 h 480448"/>
              <a:gd name="connsiteX307" fmla="*/ 8443288 w 12133526"/>
              <a:gd name="connsiteY307" fmla="*/ 364388 h 480448"/>
              <a:gd name="connsiteX308" fmla="*/ 8499243 w 12133526"/>
              <a:gd name="connsiteY308" fmla="*/ 397825 h 480448"/>
              <a:gd name="connsiteX309" fmla="*/ 8469099 w 12133526"/>
              <a:gd name="connsiteY309" fmla="*/ 435067 h 480448"/>
              <a:gd name="connsiteX310" fmla="*/ 11001555 w 12133526"/>
              <a:gd name="connsiteY310" fmla="*/ 437931 h 480448"/>
              <a:gd name="connsiteX311" fmla="*/ 11002016 w 12133526"/>
              <a:gd name="connsiteY311" fmla="*/ 376481 h 480448"/>
              <a:gd name="connsiteX312" fmla="*/ 11041410 w 12133526"/>
              <a:gd name="connsiteY312" fmla="*/ 422000 h 480448"/>
              <a:gd name="connsiteX313" fmla="*/ 11001555 w 12133526"/>
              <a:gd name="connsiteY313" fmla="*/ 437931 h 480448"/>
              <a:gd name="connsiteX314" fmla="*/ 7281215 w 12133526"/>
              <a:gd name="connsiteY314" fmla="*/ 441469 h 480448"/>
              <a:gd name="connsiteX315" fmla="*/ 7277938 w 12133526"/>
              <a:gd name="connsiteY315" fmla="*/ 372107 h 480448"/>
              <a:gd name="connsiteX316" fmla="*/ 7281215 w 12133526"/>
              <a:gd name="connsiteY316" fmla="*/ 441469 h 480448"/>
              <a:gd name="connsiteX317" fmla="*/ 9462364 w 12133526"/>
              <a:gd name="connsiteY317" fmla="*/ 442995 h 480448"/>
              <a:gd name="connsiteX318" fmla="*/ 9473430 w 12133526"/>
              <a:gd name="connsiteY318" fmla="*/ 385454 h 480448"/>
              <a:gd name="connsiteX319" fmla="*/ 9509497 w 12133526"/>
              <a:gd name="connsiteY319" fmla="*/ 433949 h 480448"/>
              <a:gd name="connsiteX320" fmla="*/ 9462364 w 12133526"/>
              <a:gd name="connsiteY320" fmla="*/ 442995 h 480448"/>
              <a:gd name="connsiteX321" fmla="*/ 8206973 w 12133526"/>
              <a:gd name="connsiteY321" fmla="*/ 443623 h 480448"/>
              <a:gd name="connsiteX322" fmla="*/ 8200411 w 12133526"/>
              <a:gd name="connsiteY322" fmla="*/ 365043 h 480448"/>
              <a:gd name="connsiteX323" fmla="*/ 8206973 w 12133526"/>
              <a:gd name="connsiteY323" fmla="*/ 443623 h 480448"/>
              <a:gd name="connsiteX324" fmla="*/ 11658202 w 12133526"/>
              <a:gd name="connsiteY324" fmla="*/ 449337 h 480448"/>
              <a:gd name="connsiteX325" fmla="*/ 11668050 w 12133526"/>
              <a:gd name="connsiteY325" fmla="*/ 370998 h 480448"/>
              <a:gd name="connsiteX326" fmla="*/ 11658202 w 12133526"/>
              <a:gd name="connsiteY326" fmla="*/ 449337 h 480448"/>
              <a:gd name="connsiteX327" fmla="*/ 7707064 w 12133526"/>
              <a:gd name="connsiteY327" fmla="*/ 458701 h 480448"/>
              <a:gd name="connsiteX328" fmla="*/ 7703769 w 12133526"/>
              <a:gd name="connsiteY328" fmla="*/ 386075 h 480448"/>
              <a:gd name="connsiteX329" fmla="*/ 7707064 w 12133526"/>
              <a:gd name="connsiteY329" fmla="*/ 458701 h 480448"/>
              <a:gd name="connsiteX330" fmla="*/ 7492405 w 12133526"/>
              <a:gd name="connsiteY330" fmla="*/ 459779 h 480448"/>
              <a:gd name="connsiteX331" fmla="*/ 7458680 w 12133526"/>
              <a:gd name="connsiteY331" fmla="*/ 444931 h 480448"/>
              <a:gd name="connsiteX332" fmla="*/ 7527358 w 12133526"/>
              <a:gd name="connsiteY332" fmla="*/ 390629 h 480448"/>
              <a:gd name="connsiteX333" fmla="*/ 7492405 w 12133526"/>
              <a:gd name="connsiteY333" fmla="*/ 459779 h 480448"/>
              <a:gd name="connsiteX334" fmla="*/ 11237440 w 12133526"/>
              <a:gd name="connsiteY334" fmla="*/ 459970 h 480448"/>
              <a:gd name="connsiteX335" fmla="*/ 11244826 w 12133526"/>
              <a:gd name="connsiteY335" fmla="*/ 388951 h 480448"/>
              <a:gd name="connsiteX336" fmla="*/ 11280938 w 12133526"/>
              <a:gd name="connsiteY336" fmla="*/ 446409 h 480448"/>
              <a:gd name="connsiteX337" fmla="*/ 11237440 w 12133526"/>
              <a:gd name="connsiteY337" fmla="*/ 459970 h 480448"/>
              <a:gd name="connsiteX338" fmla="*/ 12107131 w 12133526"/>
              <a:gd name="connsiteY338" fmla="*/ 466825 h 480448"/>
              <a:gd name="connsiteX339" fmla="*/ 12090545 w 12133526"/>
              <a:gd name="connsiteY339" fmla="*/ 399558 h 480448"/>
              <a:gd name="connsiteX340" fmla="*/ 12133169 w 12133526"/>
              <a:gd name="connsiteY340" fmla="*/ 460338 h 480448"/>
              <a:gd name="connsiteX341" fmla="*/ 12107131 w 12133526"/>
              <a:gd name="connsiteY341" fmla="*/ 466825 h 480448"/>
              <a:gd name="connsiteX342" fmla="*/ 9234175 w 12133526"/>
              <a:gd name="connsiteY342" fmla="*/ 470554 h 480448"/>
              <a:gd name="connsiteX343" fmla="*/ 9214442 w 12133526"/>
              <a:gd name="connsiteY343" fmla="*/ 392215 h 480448"/>
              <a:gd name="connsiteX344" fmla="*/ 9234175 w 12133526"/>
              <a:gd name="connsiteY344" fmla="*/ 470554 h 480448"/>
              <a:gd name="connsiteX345" fmla="*/ 11897186 w 12133526"/>
              <a:gd name="connsiteY345" fmla="*/ 479439 h 480448"/>
              <a:gd name="connsiteX346" fmla="*/ 11880826 w 12133526"/>
              <a:gd name="connsiteY346" fmla="*/ 412948 h 480448"/>
              <a:gd name="connsiteX347" fmla="*/ 11897186 w 12133526"/>
              <a:gd name="connsiteY347" fmla="*/ 479439 h 4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2133526" h="480448">
                <a:moveTo>
                  <a:pt x="5701636" y="75891"/>
                </a:moveTo>
                <a:cubicBezTo>
                  <a:pt x="5662139" y="75891"/>
                  <a:pt x="5632515" y="45761"/>
                  <a:pt x="5652264" y="15630"/>
                </a:cubicBezTo>
                <a:cubicBezTo>
                  <a:pt x="5714802" y="-2448"/>
                  <a:pt x="5770757" y="48774"/>
                  <a:pt x="5701636" y="75891"/>
                </a:cubicBezTo>
                <a:close/>
                <a:moveTo>
                  <a:pt x="5426037" y="75974"/>
                </a:moveTo>
                <a:cubicBezTo>
                  <a:pt x="5379956" y="54702"/>
                  <a:pt x="5406288" y="3039"/>
                  <a:pt x="5452369" y="0"/>
                </a:cubicBezTo>
                <a:cubicBezTo>
                  <a:pt x="5518198" y="21273"/>
                  <a:pt x="5472118" y="88130"/>
                  <a:pt x="5426037" y="75974"/>
                </a:cubicBezTo>
                <a:close/>
                <a:moveTo>
                  <a:pt x="1768640" y="82254"/>
                </a:moveTo>
                <a:cubicBezTo>
                  <a:pt x="1686435" y="82254"/>
                  <a:pt x="1702876" y="15908"/>
                  <a:pt x="1771928" y="12892"/>
                </a:cubicBezTo>
                <a:cubicBezTo>
                  <a:pt x="1811386" y="12892"/>
                  <a:pt x="1808098" y="73207"/>
                  <a:pt x="1768640" y="82254"/>
                </a:cubicBezTo>
                <a:close/>
                <a:moveTo>
                  <a:pt x="3455386" y="84112"/>
                </a:moveTo>
                <a:cubicBezTo>
                  <a:pt x="3397558" y="90967"/>
                  <a:pt x="3364206" y="43436"/>
                  <a:pt x="3438799" y="16845"/>
                </a:cubicBezTo>
                <a:cubicBezTo>
                  <a:pt x="3465030" y="16845"/>
                  <a:pt x="3484703" y="47235"/>
                  <a:pt x="3481424" y="77625"/>
                </a:cubicBezTo>
                <a:cubicBezTo>
                  <a:pt x="3472407" y="81044"/>
                  <a:pt x="3463647" y="83133"/>
                  <a:pt x="3455386" y="84112"/>
                </a:cubicBezTo>
                <a:close/>
                <a:moveTo>
                  <a:pt x="5930913" y="84866"/>
                </a:moveTo>
                <a:cubicBezTo>
                  <a:pt x="5894819" y="63684"/>
                  <a:pt x="5911225" y="21318"/>
                  <a:pt x="5947319" y="12240"/>
                </a:cubicBezTo>
                <a:cubicBezTo>
                  <a:pt x="6016225" y="30397"/>
                  <a:pt x="5993257" y="72762"/>
                  <a:pt x="5930913" y="84866"/>
                </a:cubicBezTo>
                <a:close/>
                <a:moveTo>
                  <a:pt x="477150" y="85882"/>
                </a:moveTo>
                <a:cubicBezTo>
                  <a:pt x="469817" y="86479"/>
                  <a:pt x="461261" y="85817"/>
                  <a:pt x="451425" y="83547"/>
                </a:cubicBezTo>
                <a:cubicBezTo>
                  <a:pt x="398964" y="29057"/>
                  <a:pt x="441589" y="19976"/>
                  <a:pt x="471098" y="7867"/>
                </a:cubicBezTo>
                <a:cubicBezTo>
                  <a:pt x="519871" y="15813"/>
                  <a:pt x="528478" y="81702"/>
                  <a:pt x="477150" y="85882"/>
                </a:cubicBezTo>
                <a:close/>
                <a:moveTo>
                  <a:pt x="952416" y="88128"/>
                </a:moveTo>
                <a:cubicBezTo>
                  <a:pt x="886521" y="64024"/>
                  <a:pt x="896405" y="18828"/>
                  <a:pt x="965595" y="9789"/>
                </a:cubicBezTo>
                <a:cubicBezTo>
                  <a:pt x="1015016" y="18828"/>
                  <a:pt x="1005132" y="88128"/>
                  <a:pt x="952416" y="88128"/>
                </a:cubicBezTo>
                <a:close/>
                <a:moveTo>
                  <a:pt x="44128" y="89315"/>
                </a:moveTo>
                <a:cubicBezTo>
                  <a:pt x="-21312" y="68223"/>
                  <a:pt x="-11496" y="23028"/>
                  <a:pt x="57216" y="13989"/>
                </a:cubicBezTo>
                <a:cubicBezTo>
                  <a:pt x="106296" y="20015"/>
                  <a:pt x="96480" y="92328"/>
                  <a:pt x="44128" y="89315"/>
                </a:cubicBezTo>
                <a:close/>
                <a:moveTo>
                  <a:pt x="665958" y="92327"/>
                </a:moveTo>
                <a:cubicBezTo>
                  <a:pt x="633076" y="71217"/>
                  <a:pt x="646229" y="32012"/>
                  <a:pt x="685687" y="22965"/>
                </a:cubicBezTo>
                <a:cubicBezTo>
                  <a:pt x="758027" y="47091"/>
                  <a:pt x="735010" y="77248"/>
                  <a:pt x="665958" y="92327"/>
                </a:cubicBezTo>
                <a:close/>
                <a:moveTo>
                  <a:pt x="212501" y="92328"/>
                </a:moveTo>
                <a:cubicBezTo>
                  <a:pt x="176509" y="71218"/>
                  <a:pt x="189597" y="28997"/>
                  <a:pt x="228861" y="22966"/>
                </a:cubicBezTo>
                <a:cubicBezTo>
                  <a:pt x="304117" y="44076"/>
                  <a:pt x="277941" y="74233"/>
                  <a:pt x="212501" y="92328"/>
                </a:cubicBezTo>
                <a:close/>
                <a:moveTo>
                  <a:pt x="1509764" y="97110"/>
                </a:moveTo>
                <a:cubicBezTo>
                  <a:pt x="1444139" y="97110"/>
                  <a:pt x="1437577" y="15507"/>
                  <a:pt x="1503202" y="18530"/>
                </a:cubicBezTo>
                <a:cubicBezTo>
                  <a:pt x="1539296" y="18530"/>
                  <a:pt x="1558983" y="88043"/>
                  <a:pt x="1509764" y="97110"/>
                </a:cubicBezTo>
                <a:close/>
                <a:moveTo>
                  <a:pt x="3769734" y="98446"/>
                </a:moveTo>
                <a:cubicBezTo>
                  <a:pt x="3733821" y="80381"/>
                  <a:pt x="3720762" y="38229"/>
                  <a:pt x="3759940" y="20164"/>
                </a:cubicBezTo>
                <a:cubicBezTo>
                  <a:pt x="3831765" y="11131"/>
                  <a:pt x="3844825" y="89414"/>
                  <a:pt x="3769734" y="98446"/>
                </a:cubicBezTo>
                <a:close/>
                <a:moveTo>
                  <a:pt x="4347466" y="99860"/>
                </a:moveTo>
                <a:cubicBezTo>
                  <a:pt x="4341853" y="99258"/>
                  <a:pt x="4336068" y="97084"/>
                  <a:pt x="4330333" y="92926"/>
                </a:cubicBezTo>
                <a:cubicBezTo>
                  <a:pt x="4284459" y="108047"/>
                  <a:pt x="4297566" y="38493"/>
                  <a:pt x="4363101" y="23372"/>
                </a:cubicBezTo>
                <a:cubicBezTo>
                  <a:pt x="4417577" y="31311"/>
                  <a:pt x="4386755" y="104078"/>
                  <a:pt x="4347466" y="99860"/>
                </a:cubicBezTo>
                <a:close/>
                <a:moveTo>
                  <a:pt x="3150138" y="101710"/>
                </a:moveTo>
                <a:cubicBezTo>
                  <a:pt x="3100920" y="98671"/>
                  <a:pt x="3077951" y="56126"/>
                  <a:pt x="3137013" y="25736"/>
                </a:cubicBezTo>
                <a:cubicBezTo>
                  <a:pt x="3192795" y="13580"/>
                  <a:pt x="3199357" y="98671"/>
                  <a:pt x="3150138" y="101710"/>
                </a:cubicBezTo>
                <a:close/>
                <a:moveTo>
                  <a:pt x="4063897" y="102932"/>
                </a:moveTo>
                <a:cubicBezTo>
                  <a:pt x="4027930" y="99917"/>
                  <a:pt x="4021391" y="39602"/>
                  <a:pt x="4063897" y="33570"/>
                </a:cubicBezTo>
                <a:cubicBezTo>
                  <a:pt x="4109672" y="33570"/>
                  <a:pt x="4116212" y="99917"/>
                  <a:pt x="4063897" y="102932"/>
                </a:cubicBezTo>
                <a:close/>
                <a:moveTo>
                  <a:pt x="2368751" y="103089"/>
                </a:moveTo>
                <a:cubicBezTo>
                  <a:pt x="2357099" y="104930"/>
                  <a:pt x="2343752" y="103797"/>
                  <a:pt x="2330611" y="98508"/>
                </a:cubicBezTo>
                <a:cubicBezTo>
                  <a:pt x="2304329" y="59218"/>
                  <a:pt x="2330611" y="38061"/>
                  <a:pt x="2376605" y="38061"/>
                </a:cubicBezTo>
                <a:cubicBezTo>
                  <a:pt x="2423421" y="65262"/>
                  <a:pt x="2403709" y="97563"/>
                  <a:pt x="2368751" y="103089"/>
                </a:cubicBezTo>
                <a:close/>
                <a:moveTo>
                  <a:pt x="6207442" y="104163"/>
                </a:moveTo>
                <a:cubicBezTo>
                  <a:pt x="6195327" y="106477"/>
                  <a:pt x="6180339" y="105721"/>
                  <a:pt x="6163912" y="100432"/>
                </a:cubicBezTo>
                <a:cubicBezTo>
                  <a:pt x="6137630" y="64164"/>
                  <a:pt x="6160626" y="46030"/>
                  <a:pt x="6200050" y="39985"/>
                </a:cubicBezTo>
                <a:cubicBezTo>
                  <a:pt x="6254257" y="62653"/>
                  <a:pt x="6243785" y="97221"/>
                  <a:pt x="6207442" y="104163"/>
                </a:cubicBezTo>
                <a:close/>
                <a:moveTo>
                  <a:pt x="4619077" y="105863"/>
                </a:moveTo>
                <a:cubicBezTo>
                  <a:pt x="4590859" y="103593"/>
                  <a:pt x="4559420" y="69626"/>
                  <a:pt x="4592405" y="35659"/>
                </a:cubicBezTo>
                <a:cubicBezTo>
                  <a:pt x="4658376" y="38679"/>
                  <a:pt x="4648480" y="23582"/>
                  <a:pt x="4651779" y="68871"/>
                </a:cubicBezTo>
                <a:cubicBezTo>
                  <a:pt x="4651779" y="97177"/>
                  <a:pt x="4636008" y="107226"/>
                  <a:pt x="4619077" y="105863"/>
                </a:cubicBezTo>
                <a:close/>
                <a:moveTo>
                  <a:pt x="2906790" y="105864"/>
                </a:moveTo>
                <a:cubicBezTo>
                  <a:pt x="2865191" y="101895"/>
                  <a:pt x="2838273" y="53699"/>
                  <a:pt x="2914131" y="37822"/>
                </a:cubicBezTo>
                <a:cubicBezTo>
                  <a:pt x="2940232" y="34798"/>
                  <a:pt x="2956546" y="71087"/>
                  <a:pt x="2950021" y="92256"/>
                </a:cubicBezTo>
                <a:cubicBezTo>
                  <a:pt x="2936155" y="103596"/>
                  <a:pt x="2920657" y="107187"/>
                  <a:pt x="2906790" y="105864"/>
                </a:cubicBezTo>
                <a:close/>
                <a:moveTo>
                  <a:pt x="4898717" y="107298"/>
                </a:moveTo>
                <a:cubicBezTo>
                  <a:pt x="4816747" y="101246"/>
                  <a:pt x="4836420" y="46777"/>
                  <a:pt x="4895439" y="34672"/>
                </a:cubicBezTo>
                <a:cubicBezTo>
                  <a:pt x="4947900" y="34672"/>
                  <a:pt x="4941342" y="95194"/>
                  <a:pt x="4898717" y="107298"/>
                </a:cubicBezTo>
                <a:close/>
                <a:moveTo>
                  <a:pt x="2028810" y="107864"/>
                </a:moveTo>
                <a:cubicBezTo>
                  <a:pt x="1986615" y="102891"/>
                  <a:pt x="1971215" y="69361"/>
                  <a:pt x="2035279" y="44356"/>
                </a:cubicBezTo>
                <a:cubicBezTo>
                  <a:pt x="2061561" y="41325"/>
                  <a:pt x="2084558" y="77696"/>
                  <a:pt x="2077987" y="101944"/>
                </a:cubicBezTo>
                <a:cubicBezTo>
                  <a:pt x="2059918" y="108006"/>
                  <a:pt x="2042876" y="109521"/>
                  <a:pt x="2028810" y="107864"/>
                </a:cubicBezTo>
                <a:close/>
                <a:moveTo>
                  <a:pt x="2651367" y="109816"/>
                </a:moveTo>
                <a:cubicBezTo>
                  <a:pt x="2610226" y="108678"/>
                  <a:pt x="2575968" y="61453"/>
                  <a:pt x="2651826" y="50073"/>
                </a:cubicBezTo>
                <a:cubicBezTo>
                  <a:pt x="2681190" y="47038"/>
                  <a:pt x="2694241" y="71315"/>
                  <a:pt x="2690978" y="92557"/>
                </a:cubicBezTo>
                <a:cubicBezTo>
                  <a:pt x="2679558" y="105454"/>
                  <a:pt x="2665080" y="110196"/>
                  <a:pt x="2651367" y="109816"/>
                </a:cubicBezTo>
                <a:close/>
                <a:moveTo>
                  <a:pt x="1198481" y="110162"/>
                </a:moveTo>
                <a:cubicBezTo>
                  <a:pt x="1185932" y="110209"/>
                  <a:pt x="1173589" y="105837"/>
                  <a:pt x="1164538" y="95192"/>
                </a:cubicBezTo>
                <a:cubicBezTo>
                  <a:pt x="1151372" y="55652"/>
                  <a:pt x="1200744" y="37402"/>
                  <a:pt x="1233659" y="40444"/>
                </a:cubicBezTo>
                <a:cubicBezTo>
                  <a:pt x="1275625" y="70099"/>
                  <a:pt x="1236127" y="110019"/>
                  <a:pt x="1198481" y="110162"/>
                </a:cubicBezTo>
                <a:close/>
                <a:moveTo>
                  <a:pt x="6449776" y="110385"/>
                </a:moveTo>
                <a:cubicBezTo>
                  <a:pt x="6392643" y="116242"/>
                  <a:pt x="6361838" y="49920"/>
                  <a:pt x="6436343" y="36721"/>
                </a:cubicBezTo>
                <a:cubicBezTo>
                  <a:pt x="6446168" y="36721"/>
                  <a:pt x="6501841" y="84990"/>
                  <a:pt x="6475642" y="103091"/>
                </a:cubicBezTo>
                <a:cubicBezTo>
                  <a:pt x="6466636" y="107239"/>
                  <a:pt x="6457937" y="109549"/>
                  <a:pt x="6449776" y="110385"/>
                </a:cubicBezTo>
                <a:close/>
                <a:moveTo>
                  <a:pt x="5171754" y="119091"/>
                </a:moveTo>
                <a:cubicBezTo>
                  <a:pt x="5164407" y="119842"/>
                  <a:pt x="5155835" y="119275"/>
                  <a:pt x="5145979" y="117004"/>
                </a:cubicBezTo>
                <a:cubicBezTo>
                  <a:pt x="5090129" y="62515"/>
                  <a:pt x="5145979" y="53433"/>
                  <a:pt x="5165690" y="41324"/>
                </a:cubicBezTo>
                <a:cubicBezTo>
                  <a:pt x="5214559" y="43973"/>
                  <a:pt x="5223183" y="113835"/>
                  <a:pt x="5171754" y="119091"/>
                </a:cubicBezTo>
                <a:close/>
                <a:moveTo>
                  <a:pt x="6688686" y="133264"/>
                </a:moveTo>
                <a:cubicBezTo>
                  <a:pt x="6623248" y="112173"/>
                  <a:pt x="6633063" y="66977"/>
                  <a:pt x="6701775" y="57938"/>
                </a:cubicBezTo>
                <a:cubicBezTo>
                  <a:pt x="6750854" y="63964"/>
                  <a:pt x="6741038" y="136277"/>
                  <a:pt x="6688686" y="133264"/>
                </a:cubicBezTo>
                <a:close/>
                <a:moveTo>
                  <a:pt x="8456653" y="142639"/>
                </a:moveTo>
                <a:cubicBezTo>
                  <a:pt x="8374449" y="142639"/>
                  <a:pt x="8390890" y="76293"/>
                  <a:pt x="8459942" y="73277"/>
                </a:cubicBezTo>
                <a:cubicBezTo>
                  <a:pt x="8499400" y="73277"/>
                  <a:pt x="8496111" y="133592"/>
                  <a:pt x="8456653" y="142639"/>
                </a:cubicBezTo>
                <a:close/>
                <a:moveTo>
                  <a:pt x="7165164" y="146268"/>
                </a:moveTo>
                <a:cubicBezTo>
                  <a:pt x="7157831" y="146865"/>
                  <a:pt x="7149275" y="146203"/>
                  <a:pt x="7139439" y="143932"/>
                </a:cubicBezTo>
                <a:cubicBezTo>
                  <a:pt x="7086979" y="89443"/>
                  <a:pt x="7129603" y="80361"/>
                  <a:pt x="7159112" y="68252"/>
                </a:cubicBezTo>
                <a:cubicBezTo>
                  <a:pt x="7207887" y="76199"/>
                  <a:pt x="7216493" y="142087"/>
                  <a:pt x="7165164" y="146268"/>
                </a:cubicBezTo>
                <a:close/>
                <a:moveTo>
                  <a:pt x="7640433" y="148513"/>
                </a:moveTo>
                <a:cubicBezTo>
                  <a:pt x="7574538" y="124409"/>
                  <a:pt x="7584423" y="79213"/>
                  <a:pt x="7653612" y="70174"/>
                </a:cubicBezTo>
                <a:cubicBezTo>
                  <a:pt x="7703034" y="79213"/>
                  <a:pt x="7693150" y="148513"/>
                  <a:pt x="7640433" y="148513"/>
                </a:cubicBezTo>
                <a:close/>
                <a:moveTo>
                  <a:pt x="7353976" y="152712"/>
                </a:moveTo>
                <a:cubicBezTo>
                  <a:pt x="7321094" y="131602"/>
                  <a:pt x="7334247" y="92397"/>
                  <a:pt x="7373704" y="83350"/>
                </a:cubicBezTo>
                <a:cubicBezTo>
                  <a:pt x="7446044" y="107476"/>
                  <a:pt x="7423025" y="137634"/>
                  <a:pt x="7353976" y="152712"/>
                </a:cubicBezTo>
                <a:close/>
                <a:moveTo>
                  <a:pt x="6869260" y="154228"/>
                </a:moveTo>
                <a:cubicBezTo>
                  <a:pt x="6833267" y="133118"/>
                  <a:pt x="6846355" y="90898"/>
                  <a:pt x="6885619" y="84866"/>
                </a:cubicBezTo>
                <a:cubicBezTo>
                  <a:pt x="6960876" y="105976"/>
                  <a:pt x="6934700" y="136134"/>
                  <a:pt x="6869260" y="154228"/>
                </a:cubicBezTo>
                <a:close/>
                <a:moveTo>
                  <a:pt x="8197777" y="157495"/>
                </a:moveTo>
                <a:cubicBezTo>
                  <a:pt x="8132152" y="157495"/>
                  <a:pt x="8125590" y="75892"/>
                  <a:pt x="8191215" y="78915"/>
                </a:cubicBezTo>
                <a:cubicBezTo>
                  <a:pt x="8227309" y="78915"/>
                  <a:pt x="8246996" y="148428"/>
                  <a:pt x="8197777" y="157495"/>
                </a:cubicBezTo>
                <a:close/>
                <a:moveTo>
                  <a:pt x="8766382" y="158859"/>
                </a:moveTo>
                <a:cubicBezTo>
                  <a:pt x="8724186" y="153886"/>
                  <a:pt x="8708786" y="120356"/>
                  <a:pt x="8772849" y="95351"/>
                </a:cubicBezTo>
                <a:cubicBezTo>
                  <a:pt x="8799126" y="92320"/>
                  <a:pt x="8822126" y="128691"/>
                  <a:pt x="8815554" y="152939"/>
                </a:cubicBezTo>
                <a:cubicBezTo>
                  <a:pt x="8797483" y="159001"/>
                  <a:pt x="8780446" y="160516"/>
                  <a:pt x="8766382" y="158859"/>
                </a:cubicBezTo>
                <a:close/>
                <a:moveTo>
                  <a:pt x="9838147" y="162095"/>
                </a:moveTo>
                <a:cubicBezTo>
                  <a:pt x="9788929" y="159056"/>
                  <a:pt x="9765960" y="116511"/>
                  <a:pt x="9825023" y="86121"/>
                </a:cubicBezTo>
                <a:cubicBezTo>
                  <a:pt x="9880803" y="73965"/>
                  <a:pt x="9887364" y="159056"/>
                  <a:pt x="9838147" y="162095"/>
                </a:cubicBezTo>
                <a:close/>
                <a:moveTo>
                  <a:pt x="9056760" y="163474"/>
                </a:moveTo>
                <a:cubicBezTo>
                  <a:pt x="9045108" y="165315"/>
                  <a:pt x="9031762" y="164182"/>
                  <a:pt x="9018620" y="158893"/>
                </a:cubicBezTo>
                <a:cubicBezTo>
                  <a:pt x="8992337" y="119603"/>
                  <a:pt x="9018620" y="98446"/>
                  <a:pt x="9064614" y="98446"/>
                </a:cubicBezTo>
                <a:cubicBezTo>
                  <a:pt x="9111430" y="125647"/>
                  <a:pt x="9091718" y="157948"/>
                  <a:pt x="9056760" y="163474"/>
                </a:cubicBezTo>
                <a:close/>
                <a:moveTo>
                  <a:pt x="9594800" y="166249"/>
                </a:moveTo>
                <a:cubicBezTo>
                  <a:pt x="9553200" y="162280"/>
                  <a:pt x="9526283" y="114084"/>
                  <a:pt x="9602140" y="98207"/>
                </a:cubicBezTo>
                <a:cubicBezTo>
                  <a:pt x="9628243" y="95183"/>
                  <a:pt x="9644556" y="131472"/>
                  <a:pt x="9638030" y="152641"/>
                </a:cubicBezTo>
                <a:cubicBezTo>
                  <a:pt x="9624164" y="163981"/>
                  <a:pt x="9608667" y="167572"/>
                  <a:pt x="9594800" y="166249"/>
                </a:cubicBezTo>
                <a:close/>
                <a:moveTo>
                  <a:pt x="9339377" y="170201"/>
                </a:moveTo>
                <a:cubicBezTo>
                  <a:pt x="9298236" y="169063"/>
                  <a:pt x="9263977" y="121838"/>
                  <a:pt x="9339834" y="110458"/>
                </a:cubicBezTo>
                <a:cubicBezTo>
                  <a:pt x="9369199" y="107423"/>
                  <a:pt x="9382251" y="131700"/>
                  <a:pt x="9378987" y="152942"/>
                </a:cubicBezTo>
                <a:cubicBezTo>
                  <a:pt x="9367568" y="165839"/>
                  <a:pt x="9353090" y="170581"/>
                  <a:pt x="9339377" y="170201"/>
                </a:cubicBezTo>
                <a:close/>
                <a:moveTo>
                  <a:pt x="7886500" y="170547"/>
                </a:moveTo>
                <a:cubicBezTo>
                  <a:pt x="7873951" y="170594"/>
                  <a:pt x="7861608" y="166222"/>
                  <a:pt x="7852556" y="155577"/>
                </a:cubicBezTo>
                <a:cubicBezTo>
                  <a:pt x="7839390" y="116037"/>
                  <a:pt x="7888763" y="97787"/>
                  <a:pt x="7921678" y="100829"/>
                </a:cubicBezTo>
                <a:cubicBezTo>
                  <a:pt x="7963644" y="130484"/>
                  <a:pt x="7924146" y="170404"/>
                  <a:pt x="7886500" y="170547"/>
                </a:cubicBezTo>
                <a:close/>
                <a:moveTo>
                  <a:pt x="10445963" y="178146"/>
                </a:moveTo>
                <a:cubicBezTo>
                  <a:pt x="10410050" y="160081"/>
                  <a:pt x="10396990" y="117929"/>
                  <a:pt x="10436168" y="99864"/>
                </a:cubicBezTo>
                <a:cubicBezTo>
                  <a:pt x="10507994" y="90831"/>
                  <a:pt x="10521053" y="169114"/>
                  <a:pt x="10445963" y="178146"/>
                </a:cubicBezTo>
                <a:close/>
                <a:moveTo>
                  <a:pt x="10704384" y="180048"/>
                </a:moveTo>
                <a:cubicBezTo>
                  <a:pt x="10668417" y="177033"/>
                  <a:pt x="10661878" y="116718"/>
                  <a:pt x="10704384" y="110686"/>
                </a:cubicBezTo>
                <a:cubicBezTo>
                  <a:pt x="10750159" y="110686"/>
                  <a:pt x="10756699" y="177033"/>
                  <a:pt x="10704384" y="180048"/>
                </a:cubicBezTo>
                <a:close/>
                <a:moveTo>
                  <a:pt x="10143845" y="180475"/>
                </a:moveTo>
                <a:cubicBezTo>
                  <a:pt x="10086018" y="187330"/>
                  <a:pt x="10052663" y="139799"/>
                  <a:pt x="10127259" y="113208"/>
                </a:cubicBezTo>
                <a:cubicBezTo>
                  <a:pt x="10153490" y="113208"/>
                  <a:pt x="10173162" y="143598"/>
                  <a:pt x="10169883" y="173988"/>
                </a:cubicBezTo>
                <a:cubicBezTo>
                  <a:pt x="10160867" y="177407"/>
                  <a:pt x="10152106" y="179496"/>
                  <a:pt x="10143845" y="180475"/>
                </a:cubicBezTo>
                <a:close/>
                <a:moveTo>
                  <a:pt x="11029727" y="199414"/>
                </a:moveTo>
                <a:cubicBezTo>
                  <a:pt x="11024115" y="198812"/>
                  <a:pt x="11018329" y="196638"/>
                  <a:pt x="11012595" y="192480"/>
                </a:cubicBezTo>
                <a:cubicBezTo>
                  <a:pt x="10966720" y="207601"/>
                  <a:pt x="10979827" y="138047"/>
                  <a:pt x="11045363" y="122926"/>
                </a:cubicBezTo>
                <a:cubicBezTo>
                  <a:pt x="11099838" y="130865"/>
                  <a:pt x="11069017" y="203632"/>
                  <a:pt x="11029727" y="199414"/>
                </a:cubicBezTo>
                <a:close/>
                <a:moveTo>
                  <a:pt x="11563025" y="202944"/>
                </a:moveTo>
                <a:cubicBezTo>
                  <a:pt x="11481054" y="196892"/>
                  <a:pt x="11500727" y="142423"/>
                  <a:pt x="11559746" y="130318"/>
                </a:cubicBezTo>
                <a:cubicBezTo>
                  <a:pt x="11612207" y="130318"/>
                  <a:pt x="11605649" y="190840"/>
                  <a:pt x="11563025" y="202944"/>
                </a:cubicBezTo>
                <a:close/>
                <a:moveTo>
                  <a:pt x="12047820" y="212198"/>
                </a:moveTo>
                <a:cubicBezTo>
                  <a:pt x="12035552" y="212245"/>
                  <a:pt x="12023437" y="207883"/>
                  <a:pt x="12014403" y="197262"/>
                </a:cubicBezTo>
                <a:cubicBezTo>
                  <a:pt x="12001261" y="157812"/>
                  <a:pt x="12050541" y="142639"/>
                  <a:pt x="12083394" y="142639"/>
                </a:cubicBezTo>
                <a:cubicBezTo>
                  <a:pt x="12122817" y="172226"/>
                  <a:pt x="12084626" y="212056"/>
                  <a:pt x="12047820" y="212198"/>
                </a:cubicBezTo>
                <a:close/>
                <a:moveTo>
                  <a:pt x="11304928" y="226425"/>
                </a:moveTo>
                <a:cubicBezTo>
                  <a:pt x="11276710" y="224155"/>
                  <a:pt x="11245271" y="190188"/>
                  <a:pt x="11278257" y="156221"/>
                </a:cubicBezTo>
                <a:cubicBezTo>
                  <a:pt x="11344227" y="159241"/>
                  <a:pt x="11334331" y="144144"/>
                  <a:pt x="11337630" y="189433"/>
                </a:cubicBezTo>
                <a:cubicBezTo>
                  <a:pt x="11337630" y="217739"/>
                  <a:pt x="11321859" y="227788"/>
                  <a:pt x="11304928" y="226425"/>
                </a:cubicBezTo>
                <a:close/>
                <a:moveTo>
                  <a:pt x="11812221" y="227622"/>
                </a:moveTo>
                <a:cubicBezTo>
                  <a:pt x="11804874" y="228373"/>
                  <a:pt x="11796301" y="227806"/>
                  <a:pt x="11786445" y="225535"/>
                </a:cubicBezTo>
                <a:cubicBezTo>
                  <a:pt x="11730596" y="171046"/>
                  <a:pt x="11786445" y="161964"/>
                  <a:pt x="11806157" y="149855"/>
                </a:cubicBezTo>
                <a:cubicBezTo>
                  <a:pt x="11855026" y="152504"/>
                  <a:pt x="11863650" y="222366"/>
                  <a:pt x="11812221" y="227622"/>
                </a:cubicBezTo>
                <a:close/>
                <a:moveTo>
                  <a:pt x="3295042" y="343194"/>
                </a:moveTo>
                <a:cubicBezTo>
                  <a:pt x="3254467" y="338505"/>
                  <a:pt x="3239712" y="299292"/>
                  <a:pt x="3306108" y="285653"/>
                </a:cubicBezTo>
                <a:cubicBezTo>
                  <a:pt x="3332339" y="282622"/>
                  <a:pt x="3348733" y="312932"/>
                  <a:pt x="3342175" y="334148"/>
                </a:cubicBezTo>
                <a:cubicBezTo>
                  <a:pt x="3324961" y="342483"/>
                  <a:pt x="3308567" y="344756"/>
                  <a:pt x="3295042" y="343194"/>
                </a:cubicBezTo>
                <a:close/>
                <a:moveTo>
                  <a:pt x="374507" y="344778"/>
                </a:moveTo>
                <a:cubicBezTo>
                  <a:pt x="333035" y="339670"/>
                  <a:pt x="310917" y="305614"/>
                  <a:pt x="377272" y="278369"/>
                </a:cubicBezTo>
                <a:cubicBezTo>
                  <a:pt x="403486" y="269288"/>
                  <a:pt x="429700" y="320750"/>
                  <a:pt x="419870" y="338913"/>
                </a:cubicBezTo>
                <a:cubicBezTo>
                  <a:pt x="404305" y="344968"/>
                  <a:pt x="388331" y="346481"/>
                  <a:pt x="374507" y="344778"/>
                </a:cubicBezTo>
                <a:close/>
                <a:moveTo>
                  <a:pt x="4063091" y="347961"/>
                </a:moveTo>
                <a:cubicBezTo>
                  <a:pt x="4051439" y="349837"/>
                  <a:pt x="4038092" y="348711"/>
                  <a:pt x="4024951" y="343458"/>
                </a:cubicBezTo>
                <a:cubicBezTo>
                  <a:pt x="3998669" y="304435"/>
                  <a:pt x="4024951" y="280420"/>
                  <a:pt x="4070945" y="280420"/>
                </a:cubicBezTo>
                <a:cubicBezTo>
                  <a:pt x="4117761" y="309688"/>
                  <a:pt x="4098049" y="342333"/>
                  <a:pt x="4063091" y="347961"/>
                </a:cubicBezTo>
                <a:close/>
                <a:moveTo>
                  <a:pt x="3083972" y="355494"/>
                </a:moveTo>
                <a:cubicBezTo>
                  <a:pt x="3021381" y="349488"/>
                  <a:pt x="2988439" y="307446"/>
                  <a:pt x="3064207" y="280419"/>
                </a:cubicBezTo>
                <a:cubicBezTo>
                  <a:pt x="3093855" y="283422"/>
                  <a:pt x="3139974" y="343482"/>
                  <a:pt x="3083972" y="355494"/>
                </a:cubicBezTo>
                <a:close/>
                <a:moveTo>
                  <a:pt x="118047" y="360370"/>
                </a:moveTo>
                <a:cubicBezTo>
                  <a:pt x="36076" y="357354"/>
                  <a:pt x="55749" y="300055"/>
                  <a:pt x="114768" y="291008"/>
                </a:cubicBezTo>
                <a:cubicBezTo>
                  <a:pt x="167229" y="291008"/>
                  <a:pt x="160671" y="351323"/>
                  <a:pt x="118047" y="360370"/>
                </a:cubicBezTo>
                <a:close/>
                <a:moveTo>
                  <a:pt x="3833220" y="369112"/>
                </a:moveTo>
                <a:cubicBezTo>
                  <a:pt x="3792337" y="363586"/>
                  <a:pt x="3776353" y="331285"/>
                  <a:pt x="3837830" y="304084"/>
                </a:cubicBezTo>
                <a:cubicBezTo>
                  <a:pt x="3867340" y="304084"/>
                  <a:pt x="3887013" y="337330"/>
                  <a:pt x="3880455" y="364531"/>
                </a:cubicBezTo>
                <a:cubicBezTo>
                  <a:pt x="3863241" y="369820"/>
                  <a:pt x="3846847" y="370953"/>
                  <a:pt x="3833220" y="369112"/>
                </a:cubicBezTo>
                <a:close/>
                <a:moveTo>
                  <a:pt x="1279215" y="371101"/>
                </a:moveTo>
                <a:cubicBezTo>
                  <a:pt x="1266639" y="373651"/>
                  <a:pt x="1251034" y="373084"/>
                  <a:pt x="1233786" y="367795"/>
                </a:cubicBezTo>
                <a:cubicBezTo>
                  <a:pt x="1210789" y="331527"/>
                  <a:pt x="1233786" y="310371"/>
                  <a:pt x="1273210" y="307348"/>
                </a:cubicBezTo>
                <a:cubicBezTo>
                  <a:pt x="1327417" y="327749"/>
                  <a:pt x="1316945" y="363450"/>
                  <a:pt x="1279215" y="371101"/>
                </a:cubicBezTo>
                <a:close/>
                <a:moveTo>
                  <a:pt x="4761989" y="372841"/>
                </a:moveTo>
                <a:cubicBezTo>
                  <a:pt x="4757449" y="371944"/>
                  <a:pt x="4752473" y="369439"/>
                  <a:pt x="4747139" y="364903"/>
                </a:cubicBezTo>
                <a:cubicBezTo>
                  <a:pt x="4665068" y="383048"/>
                  <a:pt x="4711028" y="298373"/>
                  <a:pt x="4766836" y="301397"/>
                </a:cubicBezTo>
                <a:cubicBezTo>
                  <a:pt x="4804178" y="306690"/>
                  <a:pt x="4793765" y="379126"/>
                  <a:pt x="4761989" y="372841"/>
                </a:cubicBezTo>
                <a:close/>
                <a:moveTo>
                  <a:pt x="2007635" y="372963"/>
                </a:moveTo>
                <a:cubicBezTo>
                  <a:pt x="1964394" y="366001"/>
                  <a:pt x="1939157" y="314286"/>
                  <a:pt x="2008097" y="298373"/>
                </a:cubicBezTo>
                <a:cubicBezTo>
                  <a:pt x="2034359" y="301404"/>
                  <a:pt x="2060622" y="334745"/>
                  <a:pt x="2054056" y="362023"/>
                </a:cubicBezTo>
                <a:cubicBezTo>
                  <a:pt x="2038463" y="372631"/>
                  <a:pt x="2022048" y="375284"/>
                  <a:pt x="2007635" y="372963"/>
                </a:cubicBezTo>
                <a:close/>
                <a:moveTo>
                  <a:pt x="3595463" y="373447"/>
                </a:moveTo>
                <a:cubicBezTo>
                  <a:pt x="3510391" y="373447"/>
                  <a:pt x="3526751" y="310117"/>
                  <a:pt x="3595463" y="304085"/>
                </a:cubicBezTo>
                <a:cubicBezTo>
                  <a:pt x="3637999" y="307101"/>
                  <a:pt x="3634727" y="367416"/>
                  <a:pt x="3595463" y="373447"/>
                </a:cubicBezTo>
                <a:close/>
                <a:moveTo>
                  <a:pt x="1781086" y="374682"/>
                </a:moveTo>
                <a:cubicBezTo>
                  <a:pt x="1753732" y="372396"/>
                  <a:pt x="1722360" y="338200"/>
                  <a:pt x="1755275" y="304003"/>
                </a:cubicBezTo>
                <a:cubicBezTo>
                  <a:pt x="1817813" y="304003"/>
                  <a:pt x="1807939" y="291844"/>
                  <a:pt x="1811230" y="337440"/>
                </a:cubicBezTo>
                <a:cubicBezTo>
                  <a:pt x="1812465" y="365937"/>
                  <a:pt x="1797499" y="376053"/>
                  <a:pt x="1781086" y="374682"/>
                </a:cubicBezTo>
                <a:close/>
                <a:moveTo>
                  <a:pt x="2285007" y="374710"/>
                </a:moveTo>
                <a:cubicBezTo>
                  <a:pt x="2272513" y="376993"/>
                  <a:pt x="2257011" y="376232"/>
                  <a:pt x="2239876" y="370905"/>
                </a:cubicBezTo>
                <a:cubicBezTo>
                  <a:pt x="2217030" y="337416"/>
                  <a:pt x="2239876" y="316106"/>
                  <a:pt x="2279040" y="313061"/>
                </a:cubicBezTo>
                <a:cubicBezTo>
                  <a:pt x="2332892" y="333611"/>
                  <a:pt x="2322489" y="367860"/>
                  <a:pt x="2285007" y="374710"/>
                </a:cubicBezTo>
                <a:close/>
                <a:moveTo>
                  <a:pt x="4313542" y="377546"/>
                </a:moveTo>
                <a:cubicBezTo>
                  <a:pt x="4272148" y="375839"/>
                  <a:pt x="4237678" y="329751"/>
                  <a:pt x="4314004" y="316096"/>
                </a:cubicBezTo>
                <a:cubicBezTo>
                  <a:pt x="4343549" y="313061"/>
                  <a:pt x="4356681" y="337338"/>
                  <a:pt x="4353398" y="361615"/>
                </a:cubicBezTo>
                <a:cubicBezTo>
                  <a:pt x="4341908" y="373753"/>
                  <a:pt x="4327340" y="378115"/>
                  <a:pt x="4313542" y="377546"/>
                </a:cubicBezTo>
                <a:close/>
                <a:moveTo>
                  <a:pt x="593198" y="381084"/>
                </a:moveTo>
                <a:cubicBezTo>
                  <a:pt x="511227" y="378068"/>
                  <a:pt x="530900" y="323785"/>
                  <a:pt x="589919" y="311722"/>
                </a:cubicBezTo>
                <a:cubicBezTo>
                  <a:pt x="642380" y="311722"/>
                  <a:pt x="635822" y="372037"/>
                  <a:pt x="593198" y="381084"/>
                </a:cubicBezTo>
                <a:close/>
                <a:moveTo>
                  <a:pt x="2774352" y="382610"/>
                </a:moveTo>
                <a:cubicBezTo>
                  <a:pt x="2733777" y="377921"/>
                  <a:pt x="2719022" y="338708"/>
                  <a:pt x="2785418" y="325069"/>
                </a:cubicBezTo>
                <a:cubicBezTo>
                  <a:pt x="2811649" y="322038"/>
                  <a:pt x="2828043" y="352348"/>
                  <a:pt x="2821485" y="373564"/>
                </a:cubicBezTo>
                <a:cubicBezTo>
                  <a:pt x="2804271" y="381899"/>
                  <a:pt x="2787877" y="384172"/>
                  <a:pt x="2774352" y="382610"/>
                </a:cubicBezTo>
                <a:close/>
                <a:moveTo>
                  <a:pt x="1518960" y="383238"/>
                </a:moveTo>
                <a:cubicBezTo>
                  <a:pt x="1453335" y="383238"/>
                  <a:pt x="1450054" y="301635"/>
                  <a:pt x="1512398" y="304658"/>
                </a:cubicBezTo>
                <a:cubicBezTo>
                  <a:pt x="1551773" y="307680"/>
                  <a:pt x="1571460" y="374171"/>
                  <a:pt x="1518960" y="383238"/>
                </a:cubicBezTo>
                <a:close/>
                <a:moveTo>
                  <a:pt x="6391779" y="383307"/>
                </a:moveTo>
                <a:cubicBezTo>
                  <a:pt x="6348534" y="390902"/>
                  <a:pt x="6337734" y="331460"/>
                  <a:pt x="6392454" y="318250"/>
                </a:cubicBezTo>
                <a:cubicBezTo>
                  <a:pt x="6415495" y="318250"/>
                  <a:pt x="6445118" y="342405"/>
                  <a:pt x="6438535" y="363540"/>
                </a:cubicBezTo>
                <a:cubicBezTo>
                  <a:pt x="6428661" y="354482"/>
                  <a:pt x="6418786" y="369578"/>
                  <a:pt x="6412203" y="375617"/>
                </a:cubicBezTo>
                <a:cubicBezTo>
                  <a:pt x="6404797" y="379768"/>
                  <a:pt x="6397957" y="382222"/>
                  <a:pt x="6391779" y="383307"/>
                </a:cubicBezTo>
                <a:close/>
                <a:moveTo>
                  <a:pt x="4970190" y="388952"/>
                </a:moveTo>
                <a:cubicBezTo>
                  <a:pt x="4884836" y="385939"/>
                  <a:pt x="4920947" y="328691"/>
                  <a:pt x="4980038" y="310613"/>
                </a:cubicBezTo>
                <a:cubicBezTo>
                  <a:pt x="5029281" y="319652"/>
                  <a:pt x="5016149" y="376900"/>
                  <a:pt x="4970190" y="388952"/>
                </a:cubicBezTo>
                <a:close/>
                <a:moveTo>
                  <a:pt x="5616935" y="392215"/>
                </a:moveTo>
                <a:cubicBezTo>
                  <a:pt x="5558168" y="374137"/>
                  <a:pt x="5577757" y="322915"/>
                  <a:pt x="5629994" y="313876"/>
                </a:cubicBezTo>
                <a:cubicBezTo>
                  <a:pt x="5682231" y="322915"/>
                  <a:pt x="5665907" y="389202"/>
                  <a:pt x="5616935" y="392215"/>
                </a:cubicBezTo>
                <a:close/>
                <a:moveTo>
                  <a:pt x="1019046" y="398316"/>
                </a:moveTo>
                <a:cubicBezTo>
                  <a:pt x="969625" y="392264"/>
                  <a:pt x="946562" y="340821"/>
                  <a:pt x="1015752" y="325690"/>
                </a:cubicBezTo>
                <a:cubicBezTo>
                  <a:pt x="1068468" y="325690"/>
                  <a:pt x="1075057" y="395290"/>
                  <a:pt x="1019046" y="398316"/>
                </a:cubicBezTo>
                <a:close/>
                <a:moveTo>
                  <a:pt x="804389" y="399394"/>
                </a:moveTo>
                <a:cubicBezTo>
                  <a:pt x="791920" y="399442"/>
                  <a:pt x="779657" y="395105"/>
                  <a:pt x="770663" y="384546"/>
                </a:cubicBezTo>
                <a:cubicBezTo>
                  <a:pt x="757581" y="342311"/>
                  <a:pt x="809907" y="327227"/>
                  <a:pt x="839341" y="330244"/>
                </a:cubicBezTo>
                <a:cubicBezTo>
                  <a:pt x="881038" y="359658"/>
                  <a:pt x="841794" y="399253"/>
                  <a:pt x="804389" y="399394"/>
                </a:cubicBezTo>
                <a:close/>
                <a:moveTo>
                  <a:pt x="4549427" y="399585"/>
                </a:moveTo>
                <a:cubicBezTo>
                  <a:pt x="4507571" y="395474"/>
                  <a:pt x="4480488" y="346711"/>
                  <a:pt x="4556814" y="328566"/>
                </a:cubicBezTo>
                <a:cubicBezTo>
                  <a:pt x="4583077" y="328566"/>
                  <a:pt x="4599491" y="364855"/>
                  <a:pt x="4592925" y="386024"/>
                </a:cubicBezTo>
                <a:cubicBezTo>
                  <a:pt x="4578973" y="397364"/>
                  <a:pt x="4563380" y="400955"/>
                  <a:pt x="4549427" y="399585"/>
                </a:cubicBezTo>
                <a:close/>
                <a:moveTo>
                  <a:pt x="6191319" y="400764"/>
                </a:moveTo>
                <a:cubicBezTo>
                  <a:pt x="6109752" y="400764"/>
                  <a:pt x="6139117" y="340704"/>
                  <a:pt x="6201107" y="325689"/>
                </a:cubicBezTo>
                <a:cubicBezTo>
                  <a:pt x="6253309" y="331695"/>
                  <a:pt x="6233734" y="391755"/>
                  <a:pt x="6191319" y="400764"/>
                </a:cubicBezTo>
                <a:close/>
                <a:moveTo>
                  <a:pt x="6841675" y="402299"/>
                </a:moveTo>
                <a:cubicBezTo>
                  <a:pt x="6759704" y="399284"/>
                  <a:pt x="6779378" y="341984"/>
                  <a:pt x="6838397" y="332937"/>
                </a:cubicBezTo>
                <a:cubicBezTo>
                  <a:pt x="6890857" y="332937"/>
                  <a:pt x="6884300" y="393252"/>
                  <a:pt x="6841675" y="402299"/>
                </a:cubicBezTo>
                <a:close/>
                <a:moveTo>
                  <a:pt x="6014079" y="402604"/>
                </a:moveTo>
                <a:cubicBezTo>
                  <a:pt x="5973116" y="398093"/>
                  <a:pt x="5949708" y="351287"/>
                  <a:pt x="6018699" y="333241"/>
                </a:cubicBezTo>
                <a:cubicBezTo>
                  <a:pt x="6048267" y="327226"/>
                  <a:pt x="6061408" y="366325"/>
                  <a:pt x="6058123" y="390386"/>
                </a:cubicBezTo>
                <a:cubicBezTo>
                  <a:pt x="6043339" y="400912"/>
                  <a:pt x="6027734" y="404108"/>
                  <a:pt x="6014079" y="402604"/>
                </a:cubicBezTo>
                <a:close/>
                <a:moveTo>
                  <a:pt x="5442430" y="403993"/>
                </a:moveTo>
                <a:cubicBezTo>
                  <a:pt x="5384602" y="410848"/>
                  <a:pt x="5351250" y="363317"/>
                  <a:pt x="5425844" y="336726"/>
                </a:cubicBezTo>
                <a:cubicBezTo>
                  <a:pt x="5452074" y="336726"/>
                  <a:pt x="5471747" y="367116"/>
                  <a:pt x="5468468" y="397506"/>
                </a:cubicBezTo>
                <a:cubicBezTo>
                  <a:pt x="5459452" y="400925"/>
                  <a:pt x="5450691" y="403014"/>
                  <a:pt x="5442430" y="403993"/>
                </a:cubicBezTo>
                <a:close/>
                <a:moveTo>
                  <a:pt x="7062524" y="405164"/>
                </a:moveTo>
                <a:cubicBezTo>
                  <a:pt x="7021053" y="400056"/>
                  <a:pt x="6998933" y="366000"/>
                  <a:pt x="7065288" y="338755"/>
                </a:cubicBezTo>
                <a:cubicBezTo>
                  <a:pt x="7091501" y="329673"/>
                  <a:pt x="7117715" y="381136"/>
                  <a:pt x="7107885" y="399299"/>
                </a:cubicBezTo>
                <a:cubicBezTo>
                  <a:pt x="7092322" y="405353"/>
                  <a:pt x="7076347" y="406867"/>
                  <a:pt x="7062524" y="405164"/>
                </a:cubicBezTo>
                <a:close/>
                <a:moveTo>
                  <a:pt x="5831794" y="405563"/>
                </a:moveTo>
                <a:cubicBezTo>
                  <a:pt x="5769122" y="399519"/>
                  <a:pt x="5759226" y="326983"/>
                  <a:pt x="5828495" y="323960"/>
                </a:cubicBezTo>
                <a:cubicBezTo>
                  <a:pt x="5868078" y="333027"/>
                  <a:pt x="5877973" y="393474"/>
                  <a:pt x="5831794" y="405563"/>
                </a:cubicBezTo>
                <a:close/>
                <a:moveTo>
                  <a:pt x="9977226" y="407090"/>
                </a:moveTo>
                <a:cubicBezTo>
                  <a:pt x="9936651" y="402401"/>
                  <a:pt x="9921895" y="363188"/>
                  <a:pt x="9988291" y="349549"/>
                </a:cubicBezTo>
                <a:cubicBezTo>
                  <a:pt x="10014522" y="346518"/>
                  <a:pt x="10030916" y="376828"/>
                  <a:pt x="10024358" y="398044"/>
                </a:cubicBezTo>
                <a:cubicBezTo>
                  <a:pt x="10007144" y="406379"/>
                  <a:pt x="9990752" y="408652"/>
                  <a:pt x="9977226" y="407090"/>
                </a:cubicBezTo>
                <a:close/>
                <a:moveTo>
                  <a:pt x="10751103" y="408346"/>
                </a:moveTo>
                <a:cubicBezTo>
                  <a:pt x="10739450" y="410222"/>
                  <a:pt x="10726104" y="409096"/>
                  <a:pt x="10712963" y="403843"/>
                </a:cubicBezTo>
                <a:cubicBezTo>
                  <a:pt x="10686680" y="364820"/>
                  <a:pt x="10712963" y="340805"/>
                  <a:pt x="10758957" y="340805"/>
                </a:cubicBezTo>
                <a:cubicBezTo>
                  <a:pt x="10805772" y="370073"/>
                  <a:pt x="10786061" y="402718"/>
                  <a:pt x="10751103" y="408346"/>
                </a:cubicBezTo>
                <a:close/>
                <a:moveTo>
                  <a:pt x="6622211" y="408827"/>
                </a:moveTo>
                <a:cubicBezTo>
                  <a:pt x="6556773" y="384472"/>
                  <a:pt x="6566589" y="338806"/>
                  <a:pt x="6635300" y="329673"/>
                </a:cubicBezTo>
                <a:cubicBezTo>
                  <a:pt x="6684379" y="338806"/>
                  <a:pt x="6674564" y="408827"/>
                  <a:pt x="6622211" y="408827"/>
                </a:cubicBezTo>
                <a:close/>
                <a:moveTo>
                  <a:pt x="2546164" y="410169"/>
                </a:moveTo>
                <a:cubicBezTo>
                  <a:pt x="2486968" y="404143"/>
                  <a:pt x="2454081" y="358948"/>
                  <a:pt x="2526432" y="331830"/>
                </a:cubicBezTo>
                <a:cubicBezTo>
                  <a:pt x="2559318" y="337856"/>
                  <a:pt x="2602071" y="398117"/>
                  <a:pt x="2546164" y="410169"/>
                </a:cubicBezTo>
                <a:close/>
                <a:moveTo>
                  <a:pt x="9771983" y="415879"/>
                </a:moveTo>
                <a:cubicBezTo>
                  <a:pt x="9709393" y="409873"/>
                  <a:pt x="9676450" y="367831"/>
                  <a:pt x="9752217" y="340804"/>
                </a:cubicBezTo>
                <a:cubicBezTo>
                  <a:pt x="9781865" y="343807"/>
                  <a:pt x="9827984" y="403867"/>
                  <a:pt x="9771983" y="415879"/>
                </a:cubicBezTo>
                <a:close/>
                <a:moveTo>
                  <a:pt x="5209174" y="419054"/>
                </a:moveTo>
                <a:cubicBezTo>
                  <a:pt x="5150278" y="428121"/>
                  <a:pt x="5124102" y="373719"/>
                  <a:pt x="5192814" y="352563"/>
                </a:cubicBezTo>
                <a:cubicBezTo>
                  <a:pt x="5241894" y="346518"/>
                  <a:pt x="5251710" y="397898"/>
                  <a:pt x="5209174" y="419054"/>
                </a:cubicBezTo>
                <a:close/>
                <a:moveTo>
                  <a:pt x="10521232" y="429497"/>
                </a:moveTo>
                <a:cubicBezTo>
                  <a:pt x="10480349" y="423971"/>
                  <a:pt x="10464365" y="391670"/>
                  <a:pt x="10525843" y="364469"/>
                </a:cubicBezTo>
                <a:cubicBezTo>
                  <a:pt x="10555352" y="364469"/>
                  <a:pt x="10575025" y="397715"/>
                  <a:pt x="10568467" y="424916"/>
                </a:cubicBezTo>
                <a:cubicBezTo>
                  <a:pt x="10551253" y="430205"/>
                  <a:pt x="10534860" y="431338"/>
                  <a:pt x="10521232" y="429497"/>
                </a:cubicBezTo>
                <a:close/>
                <a:moveTo>
                  <a:pt x="7967235" y="431486"/>
                </a:moveTo>
                <a:cubicBezTo>
                  <a:pt x="7954658" y="434036"/>
                  <a:pt x="7939052" y="433469"/>
                  <a:pt x="7921805" y="428180"/>
                </a:cubicBezTo>
                <a:cubicBezTo>
                  <a:pt x="7898807" y="391912"/>
                  <a:pt x="7921805" y="370756"/>
                  <a:pt x="7961228" y="367733"/>
                </a:cubicBezTo>
                <a:cubicBezTo>
                  <a:pt x="8015429" y="388134"/>
                  <a:pt x="8004957" y="423835"/>
                  <a:pt x="7967235" y="431486"/>
                </a:cubicBezTo>
                <a:close/>
                <a:moveTo>
                  <a:pt x="11450000" y="433226"/>
                </a:moveTo>
                <a:cubicBezTo>
                  <a:pt x="11445461" y="432329"/>
                  <a:pt x="11440485" y="429824"/>
                  <a:pt x="11435151" y="425288"/>
                </a:cubicBezTo>
                <a:cubicBezTo>
                  <a:pt x="11353080" y="443433"/>
                  <a:pt x="11399039" y="358758"/>
                  <a:pt x="11454847" y="361782"/>
                </a:cubicBezTo>
                <a:cubicBezTo>
                  <a:pt x="11492190" y="367075"/>
                  <a:pt x="11481777" y="439511"/>
                  <a:pt x="11450000" y="433226"/>
                </a:cubicBezTo>
                <a:close/>
                <a:moveTo>
                  <a:pt x="8695645" y="433348"/>
                </a:moveTo>
                <a:cubicBezTo>
                  <a:pt x="8652404" y="426386"/>
                  <a:pt x="8627169" y="374671"/>
                  <a:pt x="8696106" y="358758"/>
                </a:cubicBezTo>
                <a:cubicBezTo>
                  <a:pt x="8722370" y="361789"/>
                  <a:pt x="8748632" y="395130"/>
                  <a:pt x="8742067" y="422408"/>
                </a:cubicBezTo>
                <a:cubicBezTo>
                  <a:pt x="8726473" y="433016"/>
                  <a:pt x="8710058" y="435669"/>
                  <a:pt x="8695645" y="433348"/>
                </a:cubicBezTo>
                <a:close/>
                <a:moveTo>
                  <a:pt x="10283475" y="433832"/>
                </a:moveTo>
                <a:cubicBezTo>
                  <a:pt x="10198403" y="433832"/>
                  <a:pt x="10214763" y="370502"/>
                  <a:pt x="10283475" y="364470"/>
                </a:cubicBezTo>
                <a:cubicBezTo>
                  <a:pt x="10326011" y="367486"/>
                  <a:pt x="10322739" y="427801"/>
                  <a:pt x="10283475" y="433832"/>
                </a:cubicBezTo>
                <a:close/>
                <a:moveTo>
                  <a:pt x="8974129" y="434033"/>
                </a:moveTo>
                <a:cubicBezTo>
                  <a:pt x="8961635" y="436316"/>
                  <a:pt x="8946132" y="435555"/>
                  <a:pt x="8928999" y="430228"/>
                </a:cubicBezTo>
                <a:cubicBezTo>
                  <a:pt x="8906152" y="396739"/>
                  <a:pt x="8928999" y="375429"/>
                  <a:pt x="8968162" y="372384"/>
                </a:cubicBezTo>
                <a:cubicBezTo>
                  <a:pt x="9022014" y="392934"/>
                  <a:pt x="9011611" y="427183"/>
                  <a:pt x="8974129" y="434033"/>
                </a:cubicBezTo>
                <a:close/>
                <a:moveTo>
                  <a:pt x="8469099" y="435067"/>
                </a:moveTo>
                <a:cubicBezTo>
                  <a:pt x="8441746" y="432781"/>
                  <a:pt x="8410374" y="398585"/>
                  <a:pt x="8443288" y="364388"/>
                </a:cubicBezTo>
                <a:cubicBezTo>
                  <a:pt x="8505826" y="364388"/>
                  <a:pt x="8495952" y="352229"/>
                  <a:pt x="8499243" y="397825"/>
                </a:cubicBezTo>
                <a:cubicBezTo>
                  <a:pt x="8500476" y="426322"/>
                  <a:pt x="8485512" y="436438"/>
                  <a:pt x="8469099" y="435067"/>
                </a:cubicBezTo>
                <a:close/>
                <a:moveTo>
                  <a:pt x="11001555" y="437931"/>
                </a:moveTo>
                <a:cubicBezTo>
                  <a:pt x="10960160" y="436224"/>
                  <a:pt x="10925691" y="390136"/>
                  <a:pt x="11002016" y="376481"/>
                </a:cubicBezTo>
                <a:cubicBezTo>
                  <a:pt x="11031562" y="373446"/>
                  <a:pt x="11044693" y="397723"/>
                  <a:pt x="11041410" y="422000"/>
                </a:cubicBezTo>
                <a:cubicBezTo>
                  <a:pt x="11029920" y="434138"/>
                  <a:pt x="11015353" y="438500"/>
                  <a:pt x="11001555" y="437931"/>
                </a:cubicBezTo>
                <a:close/>
                <a:moveTo>
                  <a:pt x="7281215" y="441469"/>
                </a:moveTo>
                <a:cubicBezTo>
                  <a:pt x="7199243" y="438454"/>
                  <a:pt x="7218917" y="384170"/>
                  <a:pt x="7277938" y="372107"/>
                </a:cubicBezTo>
                <a:cubicBezTo>
                  <a:pt x="7330399" y="372107"/>
                  <a:pt x="7323842" y="432422"/>
                  <a:pt x="7281215" y="441469"/>
                </a:cubicBezTo>
                <a:close/>
                <a:moveTo>
                  <a:pt x="9462364" y="442995"/>
                </a:moveTo>
                <a:cubicBezTo>
                  <a:pt x="9421788" y="438306"/>
                  <a:pt x="9407034" y="399093"/>
                  <a:pt x="9473430" y="385454"/>
                </a:cubicBezTo>
                <a:cubicBezTo>
                  <a:pt x="9499660" y="382423"/>
                  <a:pt x="9516055" y="412733"/>
                  <a:pt x="9509497" y="433949"/>
                </a:cubicBezTo>
                <a:cubicBezTo>
                  <a:pt x="9492283" y="442284"/>
                  <a:pt x="9475888" y="444557"/>
                  <a:pt x="9462364" y="442995"/>
                </a:cubicBezTo>
                <a:close/>
                <a:moveTo>
                  <a:pt x="8206973" y="443623"/>
                </a:moveTo>
                <a:cubicBezTo>
                  <a:pt x="8141348" y="443623"/>
                  <a:pt x="8138067" y="362020"/>
                  <a:pt x="8200411" y="365043"/>
                </a:cubicBezTo>
                <a:cubicBezTo>
                  <a:pt x="8239786" y="368065"/>
                  <a:pt x="8259473" y="434556"/>
                  <a:pt x="8206973" y="443623"/>
                </a:cubicBezTo>
                <a:close/>
                <a:moveTo>
                  <a:pt x="11658202" y="449337"/>
                </a:moveTo>
                <a:cubicBezTo>
                  <a:pt x="11572848" y="446324"/>
                  <a:pt x="11608959" y="389076"/>
                  <a:pt x="11668050" y="370998"/>
                </a:cubicBezTo>
                <a:cubicBezTo>
                  <a:pt x="11717293" y="380037"/>
                  <a:pt x="11704161" y="437285"/>
                  <a:pt x="11658202" y="449337"/>
                </a:cubicBezTo>
                <a:close/>
                <a:moveTo>
                  <a:pt x="7707064" y="458701"/>
                </a:moveTo>
                <a:cubicBezTo>
                  <a:pt x="7657642" y="452649"/>
                  <a:pt x="7634579" y="401206"/>
                  <a:pt x="7703769" y="386075"/>
                </a:cubicBezTo>
                <a:cubicBezTo>
                  <a:pt x="7756486" y="386075"/>
                  <a:pt x="7763075" y="455675"/>
                  <a:pt x="7707064" y="458701"/>
                </a:cubicBezTo>
                <a:close/>
                <a:moveTo>
                  <a:pt x="7492405" y="459779"/>
                </a:moveTo>
                <a:cubicBezTo>
                  <a:pt x="7479937" y="459827"/>
                  <a:pt x="7467672" y="455490"/>
                  <a:pt x="7458680" y="444931"/>
                </a:cubicBezTo>
                <a:cubicBezTo>
                  <a:pt x="7445598" y="402696"/>
                  <a:pt x="7497924" y="387612"/>
                  <a:pt x="7527358" y="390629"/>
                </a:cubicBezTo>
                <a:cubicBezTo>
                  <a:pt x="7569056" y="420043"/>
                  <a:pt x="7529810" y="459638"/>
                  <a:pt x="7492405" y="459779"/>
                </a:cubicBezTo>
                <a:close/>
                <a:moveTo>
                  <a:pt x="11237440" y="459970"/>
                </a:moveTo>
                <a:cubicBezTo>
                  <a:pt x="11195584" y="455859"/>
                  <a:pt x="11168500" y="407096"/>
                  <a:pt x="11244826" y="388951"/>
                </a:cubicBezTo>
                <a:cubicBezTo>
                  <a:pt x="11271089" y="388951"/>
                  <a:pt x="11287503" y="425240"/>
                  <a:pt x="11280938" y="446409"/>
                </a:cubicBezTo>
                <a:cubicBezTo>
                  <a:pt x="11266986" y="457749"/>
                  <a:pt x="11251392" y="461340"/>
                  <a:pt x="11237440" y="459970"/>
                </a:cubicBezTo>
                <a:close/>
                <a:moveTo>
                  <a:pt x="12107131" y="466825"/>
                </a:moveTo>
                <a:cubicBezTo>
                  <a:pt x="12049303" y="473680"/>
                  <a:pt x="12015951" y="426149"/>
                  <a:pt x="12090545" y="399558"/>
                </a:cubicBezTo>
                <a:cubicBezTo>
                  <a:pt x="12116775" y="399558"/>
                  <a:pt x="12136448" y="429948"/>
                  <a:pt x="12133169" y="460338"/>
                </a:cubicBezTo>
                <a:cubicBezTo>
                  <a:pt x="12124152" y="463757"/>
                  <a:pt x="12115392" y="465846"/>
                  <a:pt x="12107131" y="466825"/>
                </a:cubicBezTo>
                <a:close/>
                <a:moveTo>
                  <a:pt x="9234175" y="470554"/>
                </a:moveTo>
                <a:cubicBezTo>
                  <a:pt x="9174979" y="464528"/>
                  <a:pt x="9142093" y="419333"/>
                  <a:pt x="9214442" y="392215"/>
                </a:cubicBezTo>
                <a:cubicBezTo>
                  <a:pt x="9247330" y="398241"/>
                  <a:pt x="9290082" y="458502"/>
                  <a:pt x="9234175" y="470554"/>
                </a:cubicBezTo>
                <a:close/>
                <a:moveTo>
                  <a:pt x="11897186" y="479439"/>
                </a:moveTo>
                <a:cubicBezTo>
                  <a:pt x="11838290" y="488506"/>
                  <a:pt x="11812114" y="434104"/>
                  <a:pt x="11880826" y="412948"/>
                </a:cubicBezTo>
                <a:cubicBezTo>
                  <a:pt x="11929906" y="406903"/>
                  <a:pt x="11939722" y="458283"/>
                  <a:pt x="11897186" y="47943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313229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453497"/>
            <a:ext cx="7323472" cy="1447380"/>
          </a:xfrm>
        </p:spPr>
        <p:txBody>
          <a:bodyPr>
            <a:normAutofit/>
          </a:bodyPr>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1069847" y="1970360"/>
            <a:ext cx="7323473" cy="3936663"/>
          </a:xfrm>
        </p:spPr>
        <p:txBody>
          <a:bodyPr anchor="t">
            <a:normAutofit/>
          </a:bodyPr>
          <a:lstStyle>
            <a:lvl1pPr marL="0" indent="0">
              <a:lnSpc>
                <a:spcPct val="140000"/>
              </a:lnSpc>
              <a:spcBef>
                <a:spcPts val="1000"/>
              </a:spcBef>
              <a:buNone/>
              <a:defRPr sz="1800"/>
            </a:lvl1pPr>
            <a:lvl2pPr marL="514350" indent="-285750">
              <a:lnSpc>
                <a:spcPct val="140000"/>
              </a:lnSpc>
              <a:spcBef>
                <a:spcPts val="1000"/>
              </a:spcBef>
              <a:buFont typeface="Arial" panose="020B0604020202020204" pitchFamily="34" charset="0"/>
              <a:buChar char="•"/>
              <a:defRPr sz="1600"/>
            </a:lvl2pPr>
            <a:lvl3pPr marL="822960" indent="-285750">
              <a:lnSpc>
                <a:spcPct val="140000"/>
              </a:lnSpc>
              <a:spcBef>
                <a:spcPts val="1000"/>
              </a:spcBef>
              <a:buFont typeface="Arial" panose="020B0604020202020204" pitchFamily="34" charset="0"/>
              <a:buChar char="•"/>
              <a:defRPr sz="1400"/>
            </a:lvl3pPr>
            <a:lvl4pPr marL="1097280" indent="-171450">
              <a:lnSpc>
                <a:spcPct val="140000"/>
              </a:lnSpc>
              <a:spcBef>
                <a:spcPts val="1000"/>
              </a:spcBef>
              <a:buFont typeface="Arial" panose="020B0604020202020204" pitchFamily="34" charset="0"/>
              <a:buChar char="•"/>
              <a:defRPr sz="1200"/>
            </a:lvl4pPr>
            <a:lvl5pPr marL="1371600" indent="-171450">
              <a:lnSpc>
                <a:spcPct val="140000"/>
              </a:lnSpc>
              <a:spcBef>
                <a:spcPts val="1000"/>
              </a:spcBef>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5E76BAB-D3E2-7A86-4382-6897A8FDDAC1}"/>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715C76E7-AB26-88E2-D65E-2E3C77D66F65}"/>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77736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35DAE3-0E24-0A0A-A809-7253765BCEEF}"/>
              </a:ext>
              <a:ext uri="{C183D7F6-B498-43B3-948B-1728B52AA6E4}">
                <adec:decorative xmlns:adec="http://schemas.microsoft.com/office/drawing/2017/decorative" val="1"/>
              </a:ext>
            </a:extLst>
          </p:cNvPr>
          <p:cNvSpPr/>
          <p:nvPr userDrawn="1"/>
        </p:nvSpPr>
        <p:spPr>
          <a:xfrm>
            <a:off x="0" y="869271"/>
            <a:ext cx="12192000"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0903B4B-F1A6-94A7-078A-B4C68C246F88}"/>
              </a:ext>
              <a:ext uri="{C183D7F6-B498-43B3-948B-1728B52AA6E4}">
                <adec:decorative xmlns:adec="http://schemas.microsoft.com/office/drawing/2017/decorative" val="1"/>
              </a:ext>
            </a:extLst>
          </p:cNvPr>
          <p:cNvGrpSpPr/>
          <p:nvPr userDrawn="1"/>
        </p:nvGrpSpPr>
        <p:grpSpPr>
          <a:xfrm>
            <a:off x="10105189" y="-13857"/>
            <a:ext cx="1554888" cy="6859377"/>
            <a:chOff x="10105189" y="-13857"/>
            <a:chExt cx="1554888" cy="6859377"/>
          </a:xfrm>
        </p:grpSpPr>
        <p:sp>
          <p:nvSpPr>
            <p:cNvPr id="11" name="Freeform 43">
              <a:extLst>
                <a:ext uri="{FF2B5EF4-FFF2-40B4-BE49-F238E27FC236}">
                  <a16:creationId xmlns:a16="http://schemas.microsoft.com/office/drawing/2014/main" id="{AC98AFCA-7C91-7B19-CB80-F83504443295}"/>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1">
              <a:extLst>
                <a:ext uri="{FF2B5EF4-FFF2-40B4-BE49-F238E27FC236}">
                  <a16:creationId xmlns:a16="http://schemas.microsoft.com/office/drawing/2014/main" id="{CB407C79-96ED-0BC2-46BF-3F886B79750A}"/>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2">
              <a:extLst>
                <a:ext uri="{FF2B5EF4-FFF2-40B4-BE49-F238E27FC236}">
                  <a16:creationId xmlns:a16="http://schemas.microsoft.com/office/drawing/2014/main" id="{2462403D-89DE-67CB-A647-2BCD9B1F5216}"/>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3">
              <a:extLst>
                <a:ext uri="{FF2B5EF4-FFF2-40B4-BE49-F238E27FC236}">
                  <a16:creationId xmlns:a16="http://schemas.microsoft.com/office/drawing/2014/main" id="{997116C1-F796-5F41-F35A-ADD7DC16E8DF}"/>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4">
              <a:extLst>
                <a:ext uri="{FF2B5EF4-FFF2-40B4-BE49-F238E27FC236}">
                  <a16:creationId xmlns:a16="http://schemas.microsoft.com/office/drawing/2014/main" id="{71E7F9A0-168C-6426-C30D-3D623F4D1430}"/>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8">
              <a:extLst>
                <a:ext uri="{FF2B5EF4-FFF2-40B4-BE49-F238E27FC236}">
                  <a16:creationId xmlns:a16="http://schemas.microsoft.com/office/drawing/2014/main" id="{6B4A3BAC-E54A-A3B6-487A-5702AC78CD6E}"/>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79">
              <a:extLst>
                <a:ext uri="{FF2B5EF4-FFF2-40B4-BE49-F238E27FC236}">
                  <a16:creationId xmlns:a16="http://schemas.microsoft.com/office/drawing/2014/main" id="{7D2925F7-1816-0796-537B-B852C1D39A2F}"/>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80">
              <a:extLst>
                <a:ext uri="{FF2B5EF4-FFF2-40B4-BE49-F238E27FC236}">
                  <a16:creationId xmlns:a16="http://schemas.microsoft.com/office/drawing/2014/main" id="{48ACB1E9-30D8-1021-C382-249D939F38A3}"/>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84">
              <a:extLst>
                <a:ext uri="{FF2B5EF4-FFF2-40B4-BE49-F238E27FC236}">
                  <a16:creationId xmlns:a16="http://schemas.microsoft.com/office/drawing/2014/main" id="{85C35004-429A-4A73-0645-9E554094035C}"/>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06">
              <a:extLst>
                <a:ext uri="{FF2B5EF4-FFF2-40B4-BE49-F238E27FC236}">
                  <a16:creationId xmlns:a16="http://schemas.microsoft.com/office/drawing/2014/main" id="{9ACC5F1B-742F-8016-2904-34B43E0AAF25}"/>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08">
              <a:extLst>
                <a:ext uri="{FF2B5EF4-FFF2-40B4-BE49-F238E27FC236}">
                  <a16:creationId xmlns:a16="http://schemas.microsoft.com/office/drawing/2014/main" id="{B2BDA3AD-3D6E-8507-FFED-D3C2ECD16D14}"/>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12">
              <a:extLst>
                <a:ext uri="{FF2B5EF4-FFF2-40B4-BE49-F238E27FC236}">
                  <a16:creationId xmlns:a16="http://schemas.microsoft.com/office/drawing/2014/main" id="{420B721A-01AB-EA84-32C3-29E13F3A8269}"/>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0">
              <a:extLst>
                <a:ext uri="{FF2B5EF4-FFF2-40B4-BE49-F238E27FC236}">
                  <a16:creationId xmlns:a16="http://schemas.microsoft.com/office/drawing/2014/main" id="{DB8DCF08-DF2E-9211-37CE-C6A335A50DA5}"/>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31">
              <a:extLst>
                <a:ext uri="{FF2B5EF4-FFF2-40B4-BE49-F238E27FC236}">
                  <a16:creationId xmlns:a16="http://schemas.microsoft.com/office/drawing/2014/main" id="{4C9BE349-ECC5-C8F9-A180-88327C426A86}"/>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35">
              <a:extLst>
                <a:ext uri="{FF2B5EF4-FFF2-40B4-BE49-F238E27FC236}">
                  <a16:creationId xmlns:a16="http://schemas.microsoft.com/office/drawing/2014/main" id="{C2584340-9504-3A74-8DE7-DAB89AF9D355}"/>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41">
              <a:extLst>
                <a:ext uri="{FF2B5EF4-FFF2-40B4-BE49-F238E27FC236}">
                  <a16:creationId xmlns:a16="http://schemas.microsoft.com/office/drawing/2014/main" id="{ACB31481-346C-7D4E-2B9E-2BB08261F3B4}"/>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9A7A6595-5BA0-C1DC-5336-02D992CADF91}"/>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AC191D5F-6C04-342D-5436-CBFEF0684940}"/>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23">
              <a:extLst>
                <a:ext uri="{FF2B5EF4-FFF2-40B4-BE49-F238E27FC236}">
                  <a16:creationId xmlns:a16="http://schemas.microsoft.com/office/drawing/2014/main" id="{5A48FF74-766E-1D48-BE27-37C5A45DA0F1}"/>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43">
              <a:extLst>
                <a:ext uri="{FF2B5EF4-FFF2-40B4-BE49-F238E27FC236}">
                  <a16:creationId xmlns:a16="http://schemas.microsoft.com/office/drawing/2014/main" id="{EC2C900A-ECB1-058A-4CF7-E309C3608ADA}"/>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1">
              <a:extLst>
                <a:ext uri="{FF2B5EF4-FFF2-40B4-BE49-F238E27FC236}">
                  <a16:creationId xmlns:a16="http://schemas.microsoft.com/office/drawing/2014/main" id="{9B333AF5-0804-0D5E-DC7F-49E62B28E3FA}"/>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2">
              <a:extLst>
                <a:ext uri="{FF2B5EF4-FFF2-40B4-BE49-F238E27FC236}">
                  <a16:creationId xmlns:a16="http://schemas.microsoft.com/office/drawing/2014/main" id="{C8BCCE8A-08C8-0951-210F-F1E3004DBF3B}"/>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4">
              <a:extLst>
                <a:ext uri="{FF2B5EF4-FFF2-40B4-BE49-F238E27FC236}">
                  <a16:creationId xmlns:a16="http://schemas.microsoft.com/office/drawing/2014/main" id="{0447D30B-CDC3-A4A4-19A0-4203E4E79B80}"/>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9">
              <a:extLst>
                <a:ext uri="{FF2B5EF4-FFF2-40B4-BE49-F238E27FC236}">
                  <a16:creationId xmlns:a16="http://schemas.microsoft.com/office/drawing/2014/main" id="{E1CEE16B-E9B2-FC7B-9DE4-D846EF2BF7C4}"/>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3">
              <a:extLst>
                <a:ext uri="{FF2B5EF4-FFF2-40B4-BE49-F238E27FC236}">
                  <a16:creationId xmlns:a16="http://schemas.microsoft.com/office/drawing/2014/main" id="{5F1288FF-642E-5CAD-945F-1DADD069BB22}"/>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1">
              <a:extLst>
                <a:ext uri="{FF2B5EF4-FFF2-40B4-BE49-F238E27FC236}">
                  <a16:creationId xmlns:a16="http://schemas.microsoft.com/office/drawing/2014/main" id="{6694FBEA-0303-B7AF-2759-3036553F0B00}"/>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2">
              <a:extLst>
                <a:ext uri="{FF2B5EF4-FFF2-40B4-BE49-F238E27FC236}">
                  <a16:creationId xmlns:a16="http://schemas.microsoft.com/office/drawing/2014/main" id="{03D1DD93-B546-2562-E146-1E9BC0B9658F}"/>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3">
              <a:extLst>
                <a:ext uri="{FF2B5EF4-FFF2-40B4-BE49-F238E27FC236}">
                  <a16:creationId xmlns:a16="http://schemas.microsoft.com/office/drawing/2014/main" id="{6AF8539D-3307-9A46-AE40-91D4184624DB}"/>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4">
              <a:extLst>
                <a:ext uri="{FF2B5EF4-FFF2-40B4-BE49-F238E27FC236}">
                  <a16:creationId xmlns:a16="http://schemas.microsoft.com/office/drawing/2014/main" id="{9FDCABBD-3038-BAE5-2FC0-551D2A8E2085}"/>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78">
              <a:extLst>
                <a:ext uri="{FF2B5EF4-FFF2-40B4-BE49-F238E27FC236}">
                  <a16:creationId xmlns:a16="http://schemas.microsoft.com/office/drawing/2014/main" id="{574CD38C-2BE8-C7A6-2C4C-CD9C08B4DDFB}"/>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9">
              <a:extLst>
                <a:ext uri="{FF2B5EF4-FFF2-40B4-BE49-F238E27FC236}">
                  <a16:creationId xmlns:a16="http://schemas.microsoft.com/office/drawing/2014/main" id="{2023FBCB-E9D7-79A1-BDDA-F5113E189AF6}"/>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0">
              <a:extLst>
                <a:ext uri="{FF2B5EF4-FFF2-40B4-BE49-F238E27FC236}">
                  <a16:creationId xmlns:a16="http://schemas.microsoft.com/office/drawing/2014/main" id="{34590977-8506-92F9-ED59-F986B61CC343}"/>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4">
              <a:extLst>
                <a:ext uri="{FF2B5EF4-FFF2-40B4-BE49-F238E27FC236}">
                  <a16:creationId xmlns:a16="http://schemas.microsoft.com/office/drawing/2014/main" id="{79FEECE8-DEB8-08F4-8101-D3E62696D131}"/>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06">
              <a:extLst>
                <a:ext uri="{FF2B5EF4-FFF2-40B4-BE49-F238E27FC236}">
                  <a16:creationId xmlns:a16="http://schemas.microsoft.com/office/drawing/2014/main" id="{D3DDE981-C209-EA51-C6FB-3A73D49DDE83}"/>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08">
              <a:extLst>
                <a:ext uri="{FF2B5EF4-FFF2-40B4-BE49-F238E27FC236}">
                  <a16:creationId xmlns:a16="http://schemas.microsoft.com/office/drawing/2014/main" id="{86D1D9D1-2683-EF0A-DD8C-B670E7D7BE7C}"/>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10">
              <a:extLst>
                <a:ext uri="{FF2B5EF4-FFF2-40B4-BE49-F238E27FC236}">
                  <a16:creationId xmlns:a16="http://schemas.microsoft.com/office/drawing/2014/main" id="{0A6607D4-5BC5-9DE5-14BC-0CA5F64158E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12">
              <a:extLst>
                <a:ext uri="{FF2B5EF4-FFF2-40B4-BE49-F238E27FC236}">
                  <a16:creationId xmlns:a16="http://schemas.microsoft.com/office/drawing/2014/main" id="{3E4F1E44-D528-0977-318B-FA999140A053}"/>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30">
              <a:extLst>
                <a:ext uri="{FF2B5EF4-FFF2-40B4-BE49-F238E27FC236}">
                  <a16:creationId xmlns:a16="http://schemas.microsoft.com/office/drawing/2014/main" id="{2B8A12D4-E8DF-3963-622D-0A5314FC2D9B}"/>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31">
              <a:extLst>
                <a:ext uri="{FF2B5EF4-FFF2-40B4-BE49-F238E27FC236}">
                  <a16:creationId xmlns:a16="http://schemas.microsoft.com/office/drawing/2014/main" id="{CE32AB4C-8495-DC06-6FBE-99D5102E1C1D}"/>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35">
              <a:extLst>
                <a:ext uri="{FF2B5EF4-FFF2-40B4-BE49-F238E27FC236}">
                  <a16:creationId xmlns:a16="http://schemas.microsoft.com/office/drawing/2014/main" id="{FC06C8A4-44E2-FCC8-982E-CA47575E721E}"/>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41">
              <a:extLst>
                <a:ext uri="{FF2B5EF4-FFF2-40B4-BE49-F238E27FC236}">
                  <a16:creationId xmlns:a16="http://schemas.microsoft.com/office/drawing/2014/main" id="{9FC51A95-1451-D91A-33C2-69EDF465D857}"/>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0">
              <a:extLst>
                <a:ext uri="{FF2B5EF4-FFF2-40B4-BE49-F238E27FC236}">
                  <a16:creationId xmlns:a16="http://schemas.microsoft.com/office/drawing/2014/main" id="{EC10FEDF-5C0F-8E0F-A223-71045552FB9F}"/>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id="{85F94D8E-5F9B-8C01-8A09-2B12B61207D7}"/>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8">
              <a:extLst>
                <a:ext uri="{FF2B5EF4-FFF2-40B4-BE49-F238E27FC236}">
                  <a16:creationId xmlns:a16="http://schemas.microsoft.com/office/drawing/2014/main" id="{8081BAA2-81DE-18DC-ACD8-68C366FD1E81}"/>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2">
              <a:extLst>
                <a:ext uri="{FF2B5EF4-FFF2-40B4-BE49-F238E27FC236}">
                  <a16:creationId xmlns:a16="http://schemas.microsoft.com/office/drawing/2014/main" id="{54C829E6-8192-9A22-C0F4-ABB0EEBA1E22}"/>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3">
              <a:extLst>
                <a:ext uri="{FF2B5EF4-FFF2-40B4-BE49-F238E27FC236}">
                  <a16:creationId xmlns:a16="http://schemas.microsoft.com/office/drawing/2014/main" id="{5469357B-00F6-6DEE-B1DA-3CC6A6C934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0">
              <a:extLst>
                <a:ext uri="{FF2B5EF4-FFF2-40B4-BE49-F238E27FC236}">
                  <a16:creationId xmlns:a16="http://schemas.microsoft.com/office/drawing/2014/main" id="{00D2E361-A546-79DE-7792-E9CC2E138B56}"/>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id="{44A97E25-2EF9-F7C9-8FA6-8DEC12AB6033}"/>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1">
              <a:extLst>
                <a:ext uri="{FF2B5EF4-FFF2-40B4-BE49-F238E27FC236}">
                  <a16:creationId xmlns:a16="http://schemas.microsoft.com/office/drawing/2014/main" id="{F63B6B5D-7799-E33D-309E-DB26C44F40E4}"/>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2">
              <a:extLst>
                <a:ext uri="{FF2B5EF4-FFF2-40B4-BE49-F238E27FC236}">
                  <a16:creationId xmlns:a16="http://schemas.microsoft.com/office/drawing/2014/main" id="{032A3A46-63F7-56B9-F11F-72C7BF7AE645}"/>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4">
              <a:extLst>
                <a:ext uri="{FF2B5EF4-FFF2-40B4-BE49-F238E27FC236}">
                  <a16:creationId xmlns:a16="http://schemas.microsoft.com/office/drawing/2014/main" id="{7E7331E6-754B-7B85-A4B8-69AF5658AF29}"/>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9">
              <a:extLst>
                <a:ext uri="{FF2B5EF4-FFF2-40B4-BE49-F238E27FC236}">
                  <a16:creationId xmlns:a16="http://schemas.microsoft.com/office/drawing/2014/main" id="{843B4187-D6A1-25B4-C80D-ED0FBC6CD4AB}"/>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4531432" y="1003156"/>
            <a:ext cx="6603272" cy="1572356"/>
          </a:xfrm>
        </p:spPr>
        <p:txBody>
          <a:bodyPr anchor="ctr" anchorCtr="0">
            <a:noAutofit/>
          </a:bodyPr>
          <a:lstStyle>
            <a:lvl1pPr>
              <a:defRPr/>
            </a:lvl1pPr>
          </a:lstStyle>
          <a:p>
            <a:r>
              <a:rPr lang="en-US" dirty="0"/>
              <a:t>Click to add title</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825" y="-5838"/>
            <a:ext cx="3700058" cy="6863837"/>
          </a:xfrm>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4520512" y="2884095"/>
            <a:ext cx="6603272" cy="2803135"/>
          </a:xfrm>
        </p:spPr>
        <p:txBody>
          <a:bodyPr>
            <a:normAutofit/>
          </a:bodyPr>
          <a:lstStyle>
            <a:lvl1pPr marL="0" indent="0">
              <a:spcAft>
                <a:spcPts val="1000"/>
              </a:spcAft>
              <a:buNone/>
              <a:defRPr sz="1800"/>
            </a:lvl1pPr>
            <a:lvl2pPr>
              <a:spcAft>
                <a:spcPts val="1000"/>
              </a:spcAft>
              <a:defRPr sz="1600"/>
            </a:lvl2pPr>
            <a:lvl3pPr>
              <a:spcAft>
                <a:spcPts val="1000"/>
              </a:spcAft>
              <a:defRPr sz="1400"/>
            </a:lvl3pPr>
            <a:lvl4pPr>
              <a:spcAft>
                <a:spcPts val="1000"/>
              </a:spcAft>
              <a:defRPr sz="1200"/>
            </a:lvl4pPr>
            <a:lvl5pPr>
              <a:spcAft>
                <a:spcPts val="10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73433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1F354BF6-8793-18A7-1414-5277192C6A46}"/>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65" name="Freeform 8">
              <a:extLst>
                <a:ext uri="{FF2B5EF4-FFF2-40B4-BE49-F238E27FC236}">
                  <a16:creationId xmlns:a16="http://schemas.microsoft.com/office/drawing/2014/main" id="{3DF1541E-3D6C-633E-81FB-0B66AFA16627}"/>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6" name="Freeform 10">
              <a:extLst>
                <a:ext uri="{FF2B5EF4-FFF2-40B4-BE49-F238E27FC236}">
                  <a16:creationId xmlns:a16="http://schemas.microsoft.com/office/drawing/2014/main" id="{12845A3B-B7A1-B14C-579E-0DBD1ED1CB6E}"/>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7" name="Freeform 15">
              <a:extLst>
                <a:ext uri="{FF2B5EF4-FFF2-40B4-BE49-F238E27FC236}">
                  <a16:creationId xmlns:a16="http://schemas.microsoft.com/office/drawing/2014/main" id="{B913274E-32DA-F9FB-883E-A74A00866F79}"/>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 name="Freeform 18">
              <a:extLst>
                <a:ext uri="{FF2B5EF4-FFF2-40B4-BE49-F238E27FC236}">
                  <a16:creationId xmlns:a16="http://schemas.microsoft.com/office/drawing/2014/main" id="{4FE5CF69-1AB3-0948-4917-26C9525AB056}"/>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 name="Freeform 19">
              <a:extLst>
                <a:ext uri="{FF2B5EF4-FFF2-40B4-BE49-F238E27FC236}">
                  <a16:creationId xmlns:a16="http://schemas.microsoft.com/office/drawing/2014/main" id="{7A849E69-BFA1-A619-68B5-BC0E8241C023}"/>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0" name="Freeform 20">
              <a:extLst>
                <a:ext uri="{FF2B5EF4-FFF2-40B4-BE49-F238E27FC236}">
                  <a16:creationId xmlns:a16="http://schemas.microsoft.com/office/drawing/2014/main" id="{0CC37C4C-1968-F4B8-FC41-54445BB3F556}"/>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1" name="Freeform 22">
              <a:extLst>
                <a:ext uri="{FF2B5EF4-FFF2-40B4-BE49-F238E27FC236}">
                  <a16:creationId xmlns:a16="http://schemas.microsoft.com/office/drawing/2014/main" id="{A113A29C-DAFB-B89F-3063-0A9E2E1A386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2" name="Freeform 23">
              <a:extLst>
                <a:ext uri="{FF2B5EF4-FFF2-40B4-BE49-F238E27FC236}">
                  <a16:creationId xmlns:a16="http://schemas.microsoft.com/office/drawing/2014/main" id="{A4856E26-D9A8-E6E2-1893-0489A8C2B1EA}"/>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3" name="Freeform 26">
              <a:extLst>
                <a:ext uri="{FF2B5EF4-FFF2-40B4-BE49-F238E27FC236}">
                  <a16:creationId xmlns:a16="http://schemas.microsoft.com/office/drawing/2014/main" id="{55F8ABC6-254C-AAF0-AB19-9DB17FB1A8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4" name="Freeform 27">
              <a:extLst>
                <a:ext uri="{FF2B5EF4-FFF2-40B4-BE49-F238E27FC236}">
                  <a16:creationId xmlns:a16="http://schemas.microsoft.com/office/drawing/2014/main" id="{7C7B5632-9C18-1A19-D167-425D74EF02C0}"/>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5" name="Freeform 28">
              <a:extLst>
                <a:ext uri="{FF2B5EF4-FFF2-40B4-BE49-F238E27FC236}">
                  <a16:creationId xmlns:a16="http://schemas.microsoft.com/office/drawing/2014/main" id="{98D99975-5166-EEDD-5269-AD315E63134C}"/>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6" name="Freeform 30">
              <a:extLst>
                <a:ext uri="{FF2B5EF4-FFF2-40B4-BE49-F238E27FC236}">
                  <a16:creationId xmlns:a16="http://schemas.microsoft.com/office/drawing/2014/main" id="{6EC03DA5-48AC-6C9A-CD47-A48C21DC3F8F}"/>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7" name="Freeform 43">
              <a:extLst>
                <a:ext uri="{FF2B5EF4-FFF2-40B4-BE49-F238E27FC236}">
                  <a16:creationId xmlns:a16="http://schemas.microsoft.com/office/drawing/2014/main" id="{E80CA8A9-1656-44D2-FDB7-D25A638574D2}"/>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8" name="Freeform 51">
              <a:extLst>
                <a:ext uri="{FF2B5EF4-FFF2-40B4-BE49-F238E27FC236}">
                  <a16:creationId xmlns:a16="http://schemas.microsoft.com/office/drawing/2014/main" id="{8AAD76AB-06E1-D31F-66BA-40E244D40E7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9" name="Freeform 52">
              <a:extLst>
                <a:ext uri="{FF2B5EF4-FFF2-40B4-BE49-F238E27FC236}">
                  <a16:creationId xmlns:a16="http://schemas.microsoft.com/office/drawing/2014/main" id="{CEBBB9C1-C31B-C918-AEB2-289937E9BF1D}"/>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0" name="Freeform 53">
              <a:extLst>
                <a:ext uri="{FF2B5EF4-FFF2-40B4-BE49-F238E27FC236}">
                  <a16:creationId xmlns:a16="http://schemas.microsoft.com/office/drawing/2014/main" id="{3C98E2EA-481C-9DC8-E8C3-AD7B19638615}"/>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1" name="Freeform 54">
              <a:extLst>
                <a:ext uri="{FF2B5EF4-FFF2-40B4-BE49-F238E27FC236}">
                  <a16:creationId xmlns:a16="http://schemas.microsoft.com/office/drawing/2014/main" id="{C7735666-307E-E4DF-DFE1-37CE05282A21}"/>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2" name="Freeform 55">
              <a:extLst>
                <a:ext uri="{FF2B5EF4-FFF2-40B4-BE49-F238E27FC236}">
                  <a16:creationId xmlns:a16="http://schemas.microsoft.com/office/drawing/2014/main" id="{D513C7A0-2185-2FDF-B305-62A9A617C61A}"/>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3" name="Freeform 56">
              <a:extLst>
                <a:ext uri="{FF2B5EF4-FFF2-40B4-BE49-F238E27FC236}">
                  <a16:creationId xmlns:a16="http://schemas.microsoft.com/office/drawing/2014/main" id="{245291F2-E322-8D27-4DF3-105DB5E33BA3}"/>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4" name="Freeform 57">
              <a:extLst>
                <a:ext uri="{FF2B5EF4-FFF2-40B4-BE49-F238E27FC236}">
                  <a16:creationId xmlns:a16="http://schemas.microsoft.com/office/drawing/2014/main" id="{E3C24DA4-D164-90C4-5705-987B3FDE605B}"/>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5" name="Freeform 59">
              <a:extLst>
                <a:ext uri="{FF2B5EF4-FFF2-40B4-BE49-F238E27FC236}">
                  <a16:creationId xmlns:a16="http://schemas.microsoft.com/office/drawing/2014/main" id="{DCD3B69F-ECCB-7D7B-06DB-9319CE2A3441}"/>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6" name="Freeform 60">
              <a:extLst>
                <a:ext uri="{FF2B5EF4-FFF2-40B4-BE49-F238E27FC236}">
                  <a16:creationId xmlns:a16="http://schemas.microsoft.com/office/drawing/2014/main" id="{CD90520A-B0D8-5E51-B4ED-123D3F50AD6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7" name="Freeform 61">
              <a:extLst>
                <a:ext uri="{FF2B5EF4-FFF2-40B4-BE49-F238E27FC236}">
                  <a16:creationId xmlns:a16="http://schemas.microsoft.com/office/drawing/2014/main" id="{AB4C64C3-BF1E-C9F7-E2F7-4AF783B96F4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8" name="Freeform 5">
              <a:extLst>
                <a:ext uri="{FF2B5EF4-FFF2-40B4-BE49-F238E27FC236}">
                  <a16:creationId xmlns:a16="http://schemas.microsoft.com/office/drawing/2014/main" id="{8CB69485-DF03-F101-A8FF-065EA10A8A07}"/>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9" name="Freeform 6">
              <a:extLst>
                <a:ext uri="{FF2B5EF4-FFF2-40B4-BE49-F238E27FC236}">
                  <a16:creationId xmlns:a16="http://schemas.microsoft.com/office/drawing/2014/main" id="{DA7C8E80-AF02-F905-FC4A-A86ED34FD41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0" name="Freeform 7">
              <a:extLst>
                <a:ext uri="{FF2B5EF4-FFF2-40B4-BE49-F238E27FC236}">
                  <a16:creationId xmlns:a16="http://schemas.microsoft.com/office/drawing/2014/main" id="{2847328B-3755-7718-3C44-2F7F0816753A}"/>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 name="Freeform 8">
              <a:extLst>
                <a:ext uri="{FF2B5EF4-FFF2-40B4-BE49-F238E27FC236}">
                  <a16:creationId xmlns:a16="http://schemas.microsoft.com/office/drawing/2014/main" id="{FC64A42C-8607-DF64-6A2C-0204FCFAB14C}"/>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 name="Freeform 9">
              <a:extLst>
                <a:ext uri="{FF2B5EF4-FFF2-40B4-BE49-F238E27FC236}">
                  <a16:creationId xmlns:a16="http://schemas.microsoft.com/office/drawing/2014/main" id="{077C4D5C-7DC4-8A04-918E-562C74238FEB}"/>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3" name="Freeform 11">
              <a:extLst>
                <a:ext uri="{FF2B5EF4-FFF2-40B4-BE49-F238E27FC236}">
                  <a16:creationId xmlns:a16="http://schemas.microsoft.com/office/drawing/2014/main" id="{4B42FA8A-6AD6-CDA0-A82F-39E83E015BB4}"/>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4" name="Freeform 12">
              <a:extLst>
                <a:ext uri="{FF2B5EF4-FFF2-40B4-BE49-F238E27FC236}">
                  <a16:creationId xmlns:a16="http://schemas.microsoft.com/office/drawing/2014/main" id="{2BEABC31-D508-09C6-C02D-55347AEF03B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5" name="Freeform 13">
              <a:extLst>
                <a:ext uri="{FF2B5EF4-FFF2-40B4-BE49-F238E27FC236}">
                  <a16:creationId xmlns:a16="http://schemas.microsoft.com/office/drawing/2014/main" id="{A2F69B55-1245-4B5D-954B-1D92036EE7BD}"/>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6" name="Freeform 14">
              <a:extLst>
                <a:ext uri="{FF2B5EF4-FFF2-40B4-BE49-F238E27FC236}">
                  <a16:creationId xmlns:a16="http://schemas.microsoft.com/office/drawing/2014/main" id="{A63BBD12-1A3D-E21E-92ED-2C5363F96A68}"/>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7" name="Freeform 16">
              <a:extLst>
                <a:ext uri="{FF2B5EF4-FFF2-40B4-BE49-F238E27FC236}">
                  <a16:creationId xmlns:a16="http://schemas.microsoft.com/office/drawing/2014/main" id="{08AB52FB-A8D3-84C6-86C2-B45F2E41034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8" name="Freeform 17">
              <a:extLst>
                <a:ext uri="{FF2B5EF4-FFF2-40B4-BE49-F238E27FC236}">
                  <a16:creationId xmlns:a16="http://schemas.microsoft.com/office/drawing/2014/main" id="{5F28F92D-6360-3CCB-5302-658C5DCEFA0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9" name="Freeform 21">
              <a:extLst>
                <a:ext uri="{FF2B5EF4-FFF2-40B4-BE49-F238E27FC236}">
                  <a16:creationId xmlns:a16="http://schemas.microsoft.com/office/drawing/2014/main" id="{7B9390F6-8067-5A31-8080-7AAB12480BBD}"/>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0" name="Freeform 25">
              <a:extLst>
                <a:ext uri="{FF2B5EF4-FFF2-40B4-BE49-F238E27FC236}">
                  <a16:creationId xmlns:a16="http://schemas.microsoft.com/office/drawing/2014/main" id="{6B26AE2C-944B-1307-78D7-AEEEF50F2BA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1" name="Freeform 29">
              <a:extLst>
                <a:ext uri="{FF2B5EF4-FFF2-40B4-BE49-F238E27FC236}">
                  <a16:creationId xmlns:a16="http://schemas.microsoft.com/office/drawing/2014/main" id="{0D48A696-C994-D2E1-85CE-09F61D222D67}"/>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2" name="Freeform 31">
              <a:extLst>
                <a:ext uri="{FF2B5EF4-FFF2-40B4-BE49-F238E27FC236}">
                  <a16:creationId xmlns:a16="http://schemas.microsoft.com/office/drawing/2014/main" id="{4E0F117E-13FA-A7F4-4DE1-DABE9EE9BF66}"/>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 name="Freeform 32">
              <a:extLst>
                <a:ext uri="{FF2B5EF4-FFF2-40B4-BE49-F238E27FC236}">
                  <a16:creationId xmlns:a16="http://schemas.microsoft.com/office/drawing/2014/main" id="{5D33E3BD-A8E0-88E6-BBAC-CF4BCFE35773}"/>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 name="Freeform 33">
              <a:extLst>
                <a:ext uri="{FF2B5EF4-FFF2-40B4-BE49-F238E27FC236}">
                  <a16:creationId xmlns:a16="http://schemas.microsoft.com/office/drawing/2014/main" id="{8FCE892A-A2E4-FA40-1182-4694880B1153}"/>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 name="Freeform 34">
              <a:extLst>
                <a:ext uri="{FF2B5EF4-FFF2-40B4-BE49-F238E27FC236}">
                  <a16:creationId xmlns:a16="http://schemas.microsoft.com/office/drawing/2014/main" id="{5F13497C-0B41-5ED9-C8AE-CC88B806673E}"/>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 name="Freeform 35">
              <a:extLst>
                <a:ext uri="{FF2B5EF4-FFF2-40B4-BE49-F238E27FC236}">
                  <a16:creationId xmlns:a16="http://schemas.microsoft.com/office/drawing/2014/main" id="{4E997867-F1DE-75E4-7820-76A2BE4A62DA}"/>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 name="Freeform 36">
              <a:extLst>
                <a:ext uri="{FF2B5EF4-FFF2-40B4-BE49-F238E27FC236}">
                  <a16:creationId xmlns:a16="http://schemas.microsoft.com/office/drawing/2014/main" id="{A5F69818-9734-1711-5D0F-DF58D19DA38A}"/>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 name="Freeform 37">
              <a:extLst>
                <a:ext uri="{FF2B5EF4-FFF2-40B4-BE49-F238E27FC236}">
                  <a16:creationId xmlns:a16="http://schemas.microsoft.com/office/drawing/2014/main" id="{CD5B93AF-2392-75B2-90C6-2B5C16342269}"/>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 name="Freeform 38">
              <a:extLst>
                <a:ext uri="{FF2B5EF4-FFF2-40B4-BE49-F238E27FC236}">
                  <a16:creationId xmlns:a16="http://schemas.microsoft.com/office/drawing/2014/main" id="{847C308E-AA63-4804-603D-D5461F1BE389}"/>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 name="Freeform 39">
              <a:extLst>
                <a:ext uri="{FF2B5EF4-FFF2-40B4-BE49-F238E27FC236}">
                  <a16:creationId xmlns:a16="http://schemas.microsoft.com/office/drawing/2014/main" id="{DD22CFE9-9887-633E-ABF9-E741C29BCD73}"/>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 name="Freeform 40">
              <a:extLst>
                <a:ext uri="{FF2B5EF4-FFF2-40B4-BE49-F238E27FC236}">
                  <a16:creationId xmlns:a16="http://schemas.microsoft.com/office/drawing/2014/main" id="{6F303437-2634-2DF2-6A62-21A23DF5D908}"/>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 name="Freeform 41">
              <a:extLst>
                <a:ext uri="{FF2B5EF4-FFF2-40B4-BE49-F238E27FC236}">
                  <a16:creationId xmlns:a16="http://schemas.microsoft.com/office/drawing/2014/main" id="{FB2F3C60-9352-4A48-A4FF-554705ECA8B2}"/>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 name="Freeform 42">
              <a:extLst>
                <a:ext uri="{FF2B5EF4-FFF2-40B4-BE49-F238E27FC236}">
                  <a16:creationId xmlns:a16="http://schemas.microsoft.com/office/drawing/2014/main" id="{391CEC1C-6647-AEC7-39FA-BDD6B2EB8CEA}"/>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 name="Freeform 44">
              <a:extLst>
                <a:ext uri="{FF2B5EF4-FFF2-40B4-BE49-F238E27FC236}">
                  <a16:creationId xmlns:a16="http://schemas.microsoft.com/office/drawing/2014/main" id="{EBD4EB41-4C6B-D041-DCF6-26276E17F548}"/>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 name="Freeform 45">
              <a:extLst>
                <a:ext uri="{FF2B5EF4-FFF2-40B4-BE49-F238E27FC236}">
                  <a16:creationId xmlns:a16="http://schemas.microsoft.com/office/drawing/2014/main" id="{EE7F22ED-40D8-805F-1A3B-425272EA6E87}"/>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6" name="Freeform 46">
              <a:extLst>
                <a:ext uri="{FF2B5EF4-FFF2-40B4-BE49-F238E27FC236}">
                  <a16:creationId xmlns:a16="http://schemas.microsoft.com/office/drawing/2014/main" id="{368BDE04-B696-C827-6E7A-976191F9B6FE}"/>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7" name="Freeform 47">
              <a:extLst>
                <a:ext uri="{FF2B5EF4-FFF2-40B4-BE49-F238E27FC236}">
                  <a16:creationId xmlns:a16="http://schemas.microsoft.com/office/drawing/2014/main" id="{DCAC48F7-690F-27D0-C9D4-C41C0E27FFAE}"/>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8" name="Freeform 48">
              <a:extLst>
                <a:ext uri="{FF2B5EF4-FFF2-40B4-BE49-F238E27FC236}">
                  <a16:creationId xmlns:a16="http://schemas.microsoft.com/office/drawing/2014/main" id="{48CEFDBB-3589-4FAB-0FAA-3F389FE32CEA}"/>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9" name="Freeform 49">
              <a:extLst>
                <a:ext uri="{FF2B5EF4-FFF2-40B4-BE49-F238E27FC236}">
                  <a16:creationId xmlns:a16="http://schemas.microsoft.com/office/drawing/2014/main" id="{1323A3A1-2E78-8EDA-A323-7249BA0BDD4A}"/>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0" name="Freeform 8">
              <a:extLst>
                <a:ext uri="{FF2B5EF4-FFF2-40B4-BE49-F238E27FC236}">
                  <a16:creationId xmlns:a16="http://schemas.microsoft.com/office/drawing/2014/main" id="{CBA51517-48C8-3C47-180C-136D263A48C9}"/>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1" name="Freeform 106">
              <a:extLst>
                <a:ext uri="{FF2B5EF4-FFF2-40B4-BE49-F238E27FC236}">
                  <a16:creationId xmlns:a16="http://schemas.microsoft.com/office/drawing/2014/main" id="{59AF7265-3281-DC55-47C8-74CC4236DE7D}"/>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6382" y="210125"/>
            <a:ext cx="10517416" cy="1475683"/>
          </a:xfrm>
        </p:spPr>
        <p:txBody>
          <a:bodyPr anchor="b" anchorCtr="0">
            <a:noAutofit/>
          </a:body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321740"/>
            <a:ext cx="3108960" cy="4071166"/>
          </a:xfrm>
        </p:spPr>
        <p:txBody>
          <a:bodyPr tIns="0">
            <a:normAutofit/>
          </a:bodyPr>
          <a:lstStyle>
            <a:lvl1pPr marL="0" indent="0">
              <a:spcBef>
                <a:spcPts val="1000"/>
              </a:spcBef>
              <a:spcAft>
                <a:spcPts val="1000"/>
              </a:spcAft>
              <a:buNone/>
              <a:defRPr sz="1800"/>
            </a:lvl1pPr>
            <a:lvl2pPr>
              <a:spcBef>
                <a:spcPts val="1000"/>
              </a:spcBef>
              <a:spcAft>
                <a:spcPts val="1000"/>
              </a:spcAft>
              <a:defRPr sz="1600"/>
            </a:lvl2pPr>
            <a:lvl3pPr>
              <a:spcBef>
                <a:spcPts val="1000"/>
              </a:spcBef>
              <a:spcAft>
                <a:spcPts val="1000"/>
              </a:spcAft>
              <a:defRPr sz="1400"/>
            </a:lvl3pPr>
            <a:lvl4pPr>
              <a:spcBef>
                <a:spcPts val="1000"/>
              </a:spcBef>
              <a:spcAft>
                <a:spcPts val="1000"/>
              </a:spcAft>
              <a:defRPr sz="1200"/>
            </a:lvl4pPr>
            <a:lvl5pPr>
              <a:spcBef>
                <a:spcPts val="1000"/>
              </a:spcBef>
              <a:spcAft>
                <a:spcPts val="10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2321740"/>
            <a:ext cx="7315199" cy="4071165"/>
          </a:xfrm>
        </p:spPr>
        <p:txBody>
          <a:bodyPr/>
          <a:lstStyle>
            <a:lvl1pPr>
              <a:defRPr/>
            </a:lvl1pPr>
          </a:lstStyle>
          <a:p>
            <a:r>
              <a:rPr lang="en-US"/>
              <a:t>Click icon to add table</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15411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6383" y="357004"/>
            <a:ext cx="10515600" cy="1325563"/>
          </a:xfrm>
        </p:spPr>
        <p:txBody>
          <a:bodyPr anchor="b" anchorCtr="0">
            <a:noAutofit/>
          </a:bodyPr>
          <a:lstStyle/>
          <a:p>
            <a:r>
              <a:rPr lang="en-US" dirty="0"/>
              <a:t>Click to add title</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grpSp>
        <p:nvGrpSpPr>
          <p:cNvPr id="3" name="Group 2">
            <a:extLst>
              <a:ext uri="{FF2B5EF4-FFF2-40B4-BE49-F238E27FC236}">
                <a16:creationId xmlns:a16="http://schemas.microsoft.com/office/drawing/2014/main" id="{8405D33D-C113-9E92-92F1-9EA57AC339C4}"/>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7" name="Freeform 8">
              <a:extLst>
                <a:ext uri="{FF2B5EF4-FFF2-40B4-BE49-F238E27FC236}">
                  <a16:creationId xmlns:a16="http://schemas.microsoft.com/office/drawing/2014/main" id="{F5CE2D8B-5DAD-1AE2-5E7F-1BADDB2CB06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5C8A7E1-094D-AB3F-92DF-CB8EA743A8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F6EA5CD-D31E-8AAB-FF07-54AFA11006C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2F1B2F70-D97C-95A3-763B-50AD8CED58DA}"/>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833CB385-54B6-231D-282C-74488CF1E548}"/>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FC54B739-423D-580B-9940-793C0030C06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23856F38-A592-6764-9CED-FEDF15E5305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BEFE01D4-EF02-76B3-B034-1A5EB417D2F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DB950463-20F5-C684-6C2C-86994DEFCAE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65079E25-D95B-8D87-98EF-971FC2051B5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8055E212-A0B6-1E59-52BB-7C5042032198}"/>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38BC6F0-3AA0-3DAF-088C-33638A8930F3}"/>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8D0908BF-327D-FE51-06CF-A3072D761E8F}"/>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02586D4E-D5CD-1D62-6D85-1D18F1F7C8A8}"/>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46D9B989-7FCE-4F67-AFD3-EE15345567C3}"/>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96F645D1-039B-A8D6-6BB0-2808A11EBC7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0B9E8DEE-1D39-F724-8818-CA6E4D7397B2}"/>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6BD5BA02-749A-B58B-0074-452F363C82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48AB159A-A4D1-BB4E-A7D1-0E96F75A890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986C96DD-64A6-A2BB-C59C-5D720FEF519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62F28977-EDA7-76AE-D865-C5E5A2B81AE3}"/>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9839F6A-1FEA-1520-ACC2-345AB77D86A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72EB1EE-43A0-6EA1-BE80-A8AA46B28F28}"/>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3C92FD30-AC44-F8F9-AC4C-042A794192D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BF349AEB-28FF-6D99-4CF3-FE6B104E4366}"/>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B2A6C37C-3BE9-C8A4-02F7-66F6914D92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99AA856F-6C5D-5F2D-B5B2-E64E1C61FD4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F28084AC-E3F5-CF94-0A87-02E2D4126B56}"/>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7D6AB6C5-0BD9-662B-F855-9497B5F6B2FD}"/>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B56E1820-7113-FEB5-5F21-185590D5694A}"/>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E124D204-586F-6DA8-49BA-5808DCAD45F8}"/>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CB36EBB3-C3E1-FCD5-5480-AC32041BC5AC}"/>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95523345-4C21-E21A-5C00-6B1E21857503}"/>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8A9C73AC-25CC-E375-06A1-95BCEB7E426F}"/>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0852A279-3862-B8A3-23BB-40558B5B1352}"/>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6B3DDF95-9C4E-4D0E-E5E8-814599AA3592}"/>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532C81E1-5831-91E3-D109-64FA7270D338}"/>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6195A56-C970-7F84-FF5B-370885037381}"/>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C254DEB6-47A6-1FAD-EFBC-A109AFCF3E87}"/>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FD971EB9-DCF8-5D25-7A37-12BCA952103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E4C90E3E-ED37-6B86-7E32-18FE142BE1B4}"/>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23DEE47-5A86-5C47-E7B9-00DB8333B8C1}"/>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FA4EE92B-EDB4-FEA8-66D0-EDDAF866975B}"/>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EFCE34CA-BD64-4C2E-396C-38D82EE0ADB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84800EBA-0F40-9FBE-86CA-DFFE69516053}"/>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1591FE44-31F0-B4D2-5EE3-11DA8BB3CCEC}"/>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7A1CC101-3A20-B4DE-4DDD-95D5235AA183}"/>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EBA1388D-2E62-6208-7940-B2A1D6107211}"/>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30057205-B8FB-58CA-32F1-E93FB6417C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6292B3F9-947D-D3EA-BAB8-E529D537DD5B}"/>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774C9848-5461-6E1B-8E49-5CE57C5A81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53EB0085-9D09-41B8-0FDC-D3C8C31D5EF5}"/>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580DBD87-A839-AE49-4D2D-09882DBEA733}"/>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A65C64-470E-140F-2FC5-5EE397D07907}"/>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F10EB910-7BD9-9881-2E9C-00019F241B3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3AB2DD6-C2F6-9D6B-C459-595FFC6666E3}"/>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850CE3D8-949E-71F9-1F2B-07A0426DDDDF}"/>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Content Placeholder 2">
            <a:extLst>
              <a:ext uri="{FF2B5EF4-FFF2-40B4-BE49-F238E27FC236}">
                <a16:creationId xmlns:a16="http://schemas.microsoft.com/office/drawing/2014/main" id="{9D38ABB4-70D2-017B-AB07-F1FF54BA16C0}"/>
              </a:ext>
            </a:extLst>
          </p:cNvPr>
          <p:cNvSpPr>
            <a:spLocks noGrp="1"/>
          </p:cNvSpPr>
          <p:nvPr>
            <p:ph sz="half" idx="15" hasCustomPrompt="1"/>
          </p:nvPr>
        </p:nvSpPr>
        <p:spPr>
          <a:xfrm>
            <a:off x="836383" y="2323118"/>
            <a:ext cx="10515600" cy="4066984"/>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640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7" name="Group 6">
            <a:extLst>
              <a:ext uri="{FF2B5EF4-FFF2-40B4-BE49-F238E27FC236}">
                <a16:creationId xmlns:a16="http://schemas.microsoft.com/office/drawing/2014/main" id="{BB619225-574D-B275-93E3-69EB72E09B66}"/>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1F82B6A-E111-4B34-A381-71AEBC37E35C}"/>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0D750F89-AB09-7CC8-398A-7C5CDFCF884A}"/>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952FED4C-0B03-6CAD-B3F7-E1836F966607}"/>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FAB6AA70-C152-FAB0-7206-2FC3E1360AA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6E87073F-3BBB-04CB-9605-90CA8D4AB8A1}"/>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13187B80-D659-8461-CFD3-E08608002567}"/>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05FA98FC-9F36-B2B9-402B-4F3ED1DF939A}"/>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1F11D677-6EFB-7B48-8329-4B3AC7F5F650}"/>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B146F80B-24CF-20A0-C9AC-95220BDEE99D}"/>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BBF16392-7480-37E0-BAE2-C45DDA2B91F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4242D354-0BA0-DF0E-FAC0-7AF40C92A70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1FFC17D-02B4-2998-A7AC-B45317C4BF4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56A609F3-3D03-E76A-06C3-A139937C64A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52C218ED-0C62-5CD5-2ED7-48B99A2D6FCA}"/>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DE089F3A-55C4-F965-810A-73011FD324C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E298A4E5-198B-49FD-0D4D-AFB7048E77A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87D2433E-0FBC-2DBB-472F-2295341135FE}"/>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CEB4F944-25CF-2C67-5BDB-3E2187DEB6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EAE9DC3F-F7A9-C4B6-6EA2-FE1C411246C7}"/>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688CAC8-1ABE-DE2F-1983-0EEC84CC2614}"/>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0F02308F-B5BB-BB57-4CD6-459FA204C04A}"/>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55A07BA7-32C9-98F2-423F-27726A4037F8}"/>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F930AE1B-9901-E7DF-5D8B-FC2B921C753C}"/>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B37ABBC0-CF43-39F7-8C25-87734EA0DA19}"/>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86BCA5E1-7756-D13F-8646-51BEAD1F34A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9BC204F9-47A7-2963-47ED-982A084B26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FA168D96-E948-CABF-903B-E1F47241FEB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D30FBFFA-0EBF-6036-7363-AC0B205EBFB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55194D32-4021-F879-572D-24FF8E8ABA72}"/>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36A83BE-05C4-506B-2ABD-7C7361EAE87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A584FE0E-3875-4EF9-73EB-2C0802243A4B}"/>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2F4224C-32DB-04FC-618C-26789D0B975B}"/>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F30FA418-ABB2-2D07-1CBA-C18B78B7E9EE}"/>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61FAA570-8026-100F-D0CA-F427E0C6327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D887AE64-23FB-5974-5A14-D574E1C96279}"/>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5B6F3980-8F45-EB27-9D1E-2B08865E9D16}"/>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BFE95380-F304-45BA-2DE6-52BF960CD3E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02333B8-9354-B534-C71B-1CDE834B4F10}"/>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638646FC-DE16-E1B1-54B1-954C8504ED61}"/>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5687AFBB-F511-77AC-8688-C6DC628BF73B}"/>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AABB6AEE-6786-3DF6-DA75-8B0E8E180AC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010D21E0-497F-4CA2-E187-F8AA942CB286}"/>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3C32190-395D-6325-5E60-279D2B993D0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17794D65-809A-3EE4-40D5-C30F54AD0D4E}"/>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08A4C8E5-B310-BFA5-AF1A-1E93660702F5}"/>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8E47FAC-8638-644F-4AA4-14BAA7F2F479}"/>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B34A044D-71DC-C161-E992-85977AE4E6D1}"/>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DBC4C683-AF23-D091-3339-E5E80EAFCC30}"/>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177346D2-7A10-B152-430F-7692A7EDB4F1}"/>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7D426D56-D233-DC06-76C7-883977A79AF0}"/>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CE8D845B-5256-5130-9EDF-0FCEB1803780}"/>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92AFAD39-3440-2281-B74A-0B6FE479DA9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A256F438-9F44-9A3E-91BF-BF1B66B8A051}"/>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6F1AC1-E657-D21D-FDB9-9CB0956102E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DAE37514-0515-B1EA-3F9B-44A2FBF4C2E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4D67B33E-CA8A-C3B1-2141-4C85E0CD1EA4}"/>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97069B2B-9716-03B6-AF81-8EE4BCB6E275}"/>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46957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326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337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8959867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1622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5443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5083390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685535039"/>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236583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8" r:id="rId15"/>
    <p:sldLayoutId id="2147483692" r:id="rId16"/>
    <p:sldLayoutId id="2147483693" r:id="rId17"/>
    <p:sldLayoutId id="2147483695" r:id="rId18"/>
  </p:sldLayoutIdLst>
  <p:hf sldNum="0" hdr="0" ft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tealprod.tea.state.tx.us/tims/browse/TSDSKB-600" TargetMode="External"/><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www.texasstudentdatasystem.org/tsds/about/resources" TargetMode="External"/><Relationship Id="rId5" Type="http://schemas.openxmlformats.org/officeDocument/2006/relationships/hyperlink" Target="https://txedexchange.net/tsds-assistance-center" TargetMode="External"/><Relationship Id="rId4" Type="http://schemas.openxmlformats.org/officeDocument/2006/relationships/hyperlink" Target="https://www.texasstudentdatasystem.org/tsds/teds/tweds-upgra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9" descr="Photo of a beach with a paddleboarder in the background&#10;">
            <a:extLst>
              <a:ext uri="{FF2B5EF4-FFF2-40B4-BE49-F238E27FC236}">
                <a16:creationId xmlns:a16="http://schemas.microsoft.com/office/drawing/2014/main" id="{EC0D392E-82AA-A0FB-17D0-03C09761DA66}"/>
              </a:ext>
            </a:extLst>
          </p:cNvPr>
          <p:cNvPicPr>
            <a:picLocks noGrp="1" noChangeAspect="1"/>
          </p:cNvPicPr>
          <p:nvPr>
            <p:ph type="pic" sz="quarter" idx="13"/>
          </p:nvPr>
        </p:nvPicPr>
        <p:blipFill rotWithShape="1">
          <a:blip r:embed="rId3"/>
          <a:srcRect t="7802" b="7802"/>
          <a:stretch/>
        </p:blipFill>
        <p:spPr/>
      </p:pic>
      <p:sp>
        <p:nvSpPr>
          <p:cNvPr id="7" name="Title 6">
            <a:extLst>
              <a:ext uri="{FF2B5EF4-FFF2-40B4-BE49-F238E27FC236}">
                <a16:creationId xmlns:a16="http://schemas.microsoft.com/office/drawing/2014/main" id="{85224AF3-8A06-5D1E-F762-4E225CD6443A}"/>
              </a:ext>
            </a:extLst>
          </p:cNvPr>
          <p:cNvSpPr>
            <a:spLocks noGrp="1"/>
          </p:cNvSpPr>
          <p:nvPr>
            <p:ph type="ctrTitle"/>
          </p:nvPr>
        </p:nvSpPr>
        <p:spPr>
          <a:xfrm>
            <a:off x="2152217" y="1922106"/>
            <a:ext cx="7883117" cy="2649894"/>
          </a:xfrm>
        </p:spPr>
        <p:txBody>
          <a:bodyPr>
            <a:normAutofit fontScale="90000"/>
          </a:bodyPr>
          <a:lstStyle/>
          <a:p>
            <a:r>
              <a:rPr lang="en-US" dirty="0"/>
              <a:t>TSDS Upgrade Support Meeting</a:t>
            </a:r>
            <a:br>
              <a:rPr lang="en-US" dirty="0"/>
            </a:br>
            <a:br>
              <a:rPr lang="en-US" dirty="0"/>
            </a:br>
            <a:r>
              <a:rPr lang="en-US" sz="1600" dirty="0"/>
              <a:t>ESC Region11</a:t>
            </a:r>
            <a:br>
              <a:rPr lang="en-US" sz="1600" dirty="0"/>
            </a:br>
            <a:r>
              <a:rPr lang="en-US" sz="1600" dirty="0"/>
              <a:t>Friday, November 1</a:t>
            </a:r>
            <a:r>
              <a:rPr lang="en-US" sz="1600" baseline="30000" dirty="0"/>
              <a:t>st</a:t>
            </a:r>
            <a:br>
              <a:rPr lang="en-US" sz="1600" dirty="0"/>
            </a:br>
            <a:r>
              <a:rPr lang="en-US" sz="1600" dirty="0"/>
              <a:t>9:00 AM</a:t>
            </a:r>
            <a:endParaRPr lang="en-US" dirty="0"/>
          </a:p>
        </p:txBody>
      </p:sp>
    </p:spTree>
    <p:extLst>
      <p:ext uri="{BB962C8B-B14F-4D97-AF65-F5344CB8AC3E}">
        <p14:creationId xmlns:p14="http://schemas.microsoft.com/office/powerpoint/2010/main" val="70489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C076C-8EBD-5FD6-2888-B3C4C38CDF95}"/>
            </a:ext>
          </a:extLst>
        </p:cNvPr>
        <p:cNvGrpSpPr/>
        <p:nvPr/>
      </p:nvGrpSpPr>
      <p:grpSpPr>
        <a:xfrm>
          <a:off x="0" y="0"/>
          <a:ext cx="0" cy="0"/>
          <a:chOff x="0" y="0"/>
          <a:chExt cx="0" cy="0"/>
        </a:xfrm>
      </p:grpSpPr>
      <p:grpSp>
        <p:nvGrpSpPr>
          <p:cNvPr id="139" name="Group 13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98" name="Rectangle 197">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C03A43-7ED3-B6C6-539E-CD3F3D8C6A44}"/>
              </a:ext>
            </a:extLst>
          </p:cNvPr>
          <p:cNvSpPr>
            <a:spLocks noGrp="1"/>
          </p:cNvSpPr>
          <p:nvPr>
            <p:ph type="title"/>
          </p:nvPr>
        </p:nvSpPr>
        <p:spPr>
          <a:xfrm>
            <a:off x="814725" y="319305"/>
            <a:ext cx="5110909" cy="1691969"/>
          </a:xfrm>
        </p:spPr>
        <p:txBody>
          <a:bodyPr vert="horz" lIns="91440" tIns="45720" rIns="91440" bIns="45720" rtlCol="0" anchor="ctr">
            <a:normAutofit/>
          </a:bodyPr>
          <a:lstStyle/>
          <a:p>
            <a:pPr algn="ctr"/>
            <a:r>
              <a:rPr lang="en-US" kern="1200" dirty="0">
                <a:solidFill>
                  <a:schemeClr val="tx2"/>
                </a:solidFill>
                <a:latin typeface="+mj-lt"/>
                <a:ea typeface="+mj-ea"/>
                <a:cs typeface="+mj-cs"/>
              </a:rPr>
              <a:t>New Known Issues</a:t>
            </a:r>
          </a:p>
        </p:txBody>
      </p:sp>
      <p:sp>
        <p:nvSpPr>
          <p:cNvPr id="3" name="TextBox 2">
            <a:extLst>
              <a:ext uri="{FF2B5EF4-FFF2-40B4-BE49-F238E27FC236}">
                <a16:creationId xmlns:a16="http://schemas.microsoft.com/office/drawing/2014/main" id="{F7C2FEE0-B0C9-A7D3-0A29-AEFF1603F9F3}"/>
              </a:ext>
            </a:extLst>
          </p:cNvPr>
          <p:cNvSpPr txBox="1"/>
          <p:nvPr/>
        </p:nvSpPr>
        <p:spPr>
          <a:xfrm>
            <a:off x="803933" y="1731524"/>
            <a:ext cx="5110908" cy="4513634"/>
          </a:xfrm>
          <a:prstGeom prst="rect">
            <a:avLst/>
          </a:prstGeom>
        </p:spPr>
        <p:txBody>
          <a:bodyPr vert="horz" lIns="91440" tIns="45720" rIns="91440" bIns="45720" rtlCol="0">
            <a:normAutofit lnSpcReduction="10000"/>
          </a:bodyPr>
          <a:lstStyle/>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Fatal 40100-0142 </a:t>
            </a:r>
            <a:r>
              <a:rPr lang="en-US" sz="1400" dirty="0">
                <a:solidFill>
                  <a:schemeClr val="tx2"/>
                </a:solidFill>
                <a:latin typeface="Arial" panose="020B0604020202020204" pitchFamily="34" charset="0"/>
                <a:cs typeface="Arial" panose="020B0604020202020204" pitchFamily="34" charset="0"/>
              </a:rPr>
              <a:t>– EB Parent Permission Code not pulling on students that withdrew before Fall Snapshot Date.  Fix will be deployed this weekend.</a:t>
            </a:r>
          </a:p>
          <a:p>
            <a:pPr>
              <a:lnSpc>
                <a:spcPct val="140000"/>
              </a:lnSpc>
              <a:spcAft>
                <a:spcPts val="600"/>
              </a:spcAft>
              <a:buClr>
                <a:schemeClr val="bg2">
                  <a:lumMod val="75000"/>
                </a:schemeClr>
              </a:buClr>
            </a:pPr>
            <a:endParaRPr lang="en-US" sz="1400"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Fatal 30050-000C </a:t>
            </a:r>
            <a:r>
              <a:rPr lang="en-US" sz="1400" dirty="0">
                <a:solidFill>
                  <a:schemeClr val="tx2"/>
                </a:solidFill>
                <a:latin typeface="Arial" panose="020B0604020202020204" pitchFamily="34" charset="0"/>
                <a:cs typeface="Arial" panose="020B0604020202020204" pitchFamily="34" charset="0"/>
              </a:rPr>
              <a:t>– Staff Number of Days and Percent Day Employed not pulling.  TEA is working on a fix.  Release date TBD.</a:t>
            </a:r>
          </a:p>
          <a:p>
            <a:pPr>
              <a:lnSpc>
                <a:spcPct val="140000"/>
              </a:lnSpc>
              <a:spcAft>
                <a:spcPts val="600"/>
              </a:spcAft>
              <a:buClr>
                <a:schemeClr val="bg2">
                  <a:lumMod val="75000"/>
                </a:schemeClr>
              </a:buClr>
            </a:pPr>
            <a:endParaRPr lang="en-US" sz="1400"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Fatal 40100-0139 </a:t>
            </a:r>
            <a:r>
              <a:rPr lang="en-US" sz="1400" dirty="0">
                <a:solidFill>
                  <a:schemeClr val="tx2"/>
                </a:solidFill>
                <a:latin typeface="Arial" panose="020B0604020202020204" pitchFamily="34" charset="0"/>
                <a:cs typeface="Arial" panose="020B0604020202020204" pitchFamily="34" charset="0"/>
              </a:rPr>
              <a:t>– As-Of-Status for students in Grade Levels 8-12 is firing but not giving any identifying information to locate the students with the error.  TEA is working on correcting this issue, but as a workaround LEAs can search for rule </a:t>
            </a:r>
            <a:r>
              <a:rPr lang="en-US" sz="1400" b="1" dirty="0">
                <a:solidFill>
                  <a:schemeClr val="tx2"/>
                </a:solidFill>
                <a:latin typeface="Arial" panose="020B0604020202020204" pitchFamily="34" charset="0"/>
                <a:cs typeface="Arial" panose="020B0604020202020204" pitchFamily="34" charset="0"/>
              </a:rPr>
              <a:t>40110-0001</a:t>
            </a:r>
            <a:r>
              <a:rPr lang="en-US" sz="1400" dirty="0">
                <a:solidFill>
                  <a:schemeClr val="tx2"/>
                </a:solidFill>
                <a:latin typeface="Arial" panose="020B0604020202020204" pitchFamily="34" charset="0"/>
                <a:cs typeface="Arial" panose="020B0604020202020204" pitchFamily="34" charset="0"/>
              </a:rPr>
              <a:t> and this rule will give you the student identifying information to assist in correcting the original fatal.</a:t>
            </a:r>
          </a:p>
          <a:p>
            <a:pPr>
              <a:lnSpc>
                <a:spcPct val="140000"/>
              </a:lnSpc>
              <a:spcAft>
                <a:spcPts val="600"/>
              </a:spcAft>
              <a:buClr>
                <a:schemeClr val="bg2">
                  <a:lumMod val="75000"/>
                </a:schemeClr>
              </a:buClr>
            </a:pPr>
            <a:endParaRPr lang="en-US" sz="1100" dirty="0">
              <a:solidFill>
                <a:schemeClr val="tx2"/>
              </a:solidFill>
            </a:endParaRPr>
          </a:p>
        </p:txBody>
      </p:sp>
      <p:pic>
        <p:nvPicPr>
          <p:cNvPr id="68" name="Picture Placeholder 13" descr="Photo of a wave">
            <a:extLst>
              <a:ext uri="{FF2B5EF4-FFF2-40B4-BE49-F238E27FC236}">
                <a16:creationId xmlns:a16="http://schemas.microsoft.com/office/drawing/2014/main" id="{D5B500C9-6285-705C-D186-7D515BBBD97D}"/>
              </a:ext>
            </a:extLst>
          </p:cNvPr>
          <p:cNvPicPr>
            <a:picLocks noGrp="1" noChangeAspect="1"/>
          </p:cNvPicPr>
          <p:nvPr>
            <p:ph type="pic" sz="quarter" idx="13"/>
          </p:nvPr>
        </p:nvPicPr>
        <p:blipFill rotWithShape="1">
          <a:blip r:embed="rId3"/>
          <a:srcRect l="23042" r="23041"/>
          <a:stretch/>
        </p:blipFill>
        <p:spPr>
          <a:xfrm>
            <a:off x="6645834" y="1"/>
            <a:ext cx="5546166" cy="6866192"/>
          </a:xfrm>
          <a:prstGeom prst="rect">
            <a:avLst/>
          </a:prstGeom>
        </p:spPr>
      </p:pic>
      <p:grpSp>
        <p:nvGrpSpPr>
          <p:cNvPr id="202" name="Group 201">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203"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5270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44E8E5-057C-2FCE-866A-7B8C37F43D6B}"/>
            </a:ext>
          </a:extLst>
        </p:cNvPr>
        <p:cNvGrpSpPr/>
        <p:nvPr/>
      </p:nvGrpSpPr>
      <p:grpSpPr>
        <a:xfrm>
          <a:off x="0" y="0"/>
          <a:ext cx="0" cy="0"/>
          <a:chOff x="0" y="0"/>
          <a:chExt cx="0" cy="0"/>
        </a:xfrm>
      </p:grpSpPr>
      <p:grpSp>
        <p:nvGrpSpPr>
          <p:cNvPr id="264" name="Group 26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65"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23" name="Rectangle 322">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Placeholder 13" descr="Photo of a wave">
            <a:extLst>
              <a:ext uri="{FF2B5EF4-FFF2-40B4-BE49-F238E27FC236}">
                <a16:creationId xmlns:a16="http://schemas.microsoft.com/office/drawing/2014/main" id="{C8A8C1B7-69CE-0A99-D4D0-14D94B39E66A}"/>
              </a:ext>
            </a:extLst>
          </p:cNvPr>
          <p:cNvPicPr>
            <a:picLocks noGrp="1" noChangeAspect="1"/>
          </p:cNvPicPr>
          <p:nvPr>
            <p:ph type="pic" sz="quarter" idx="13"/>
          </p:nvPr>
        </p:nvPicPr>
        <p:blipFill rotWithShape="1">
          <a:blip r:embed="rId3">
            <a:alphaModFix amt="60000"/>
          </a:blip>
          <a:srcRect l="24297" r="24296" b="-1"/>
          <a:stretch/>
        </p:blipFill>
        <p:spPr>
          <a:xfrm>
            <a:off x="-1" y="1"/>
            <a:ext cx="5295331" cy="6875834"/>
          </a:xfrm>
          <a:prstGeom prst="rect">
            <a:avLst/>
          </a:prstGeom>
        </p:spPr>
      </p:pic>
      <p:sp>
        <p:nvSpPr>
          <p:cNvPr id="2" name="Title 1">
            <a:extLst>
              <a:ext uri="{FF2B5EF4-FFF2-40B4-BE49-F238E27FC236}">
                <a16:creationId xmlns:a16="http://schemas.microsoft.com/office/drawing/2014/main" id="{623C4048-B17A-50D2-C7E0-DB7522EDAAD3}"/>
              </a:ext>
            </a:extLst>
          </p:cNvPr>
          <p:cNvSpPr>
            <a:spLocks noGrp="1"/>
          </p:cNvSpPr>
          <p:nvPr>
            <p:ph type="title"/>
          </p:nvPr>
        </p:nvSpPr>
        <p:spPr>
          <a:xfrm>
            <a:off x="591674" y="1395699"/>
            <a:ext cx="4223965" cy="4111831"/>
          </a:xfrm>
        </p:spPr>
        <p:txBody>
          <a:bodyPr vert="horz" lIns="91440" tIns="45720" rIns="91440" bIns="45720" rtlCol="0" anchor="ctr">
            <a:normAutofit/>
          </a:bodyPr>
          <a:lstStyle/>
          <a:p>
            <a:pPr algn="ctr"/>
            <a:r>
              <a:rPr lang="en-US" kern="1200" dirty="0">
                <a:solidFill>
                  <a:srgbClr val="FFFFFF"/>
                </a:solidFill>
                <a:latin typeface="+mj-lt"/>
                <a:ea typeface="+mj-ea"/>
                <a:cs typeface="+mj-cs"/>
              </a:rPr>
              <a:t>ASCENDER Software Updates</a:t>
            </a:r>
          </a:p>
        </p:txBody>
      </p:sp>
      <p:sp>
        <p:nvSpPr>
          <p:cNvPr id="3" name="TextBox 2">
            <a:extLst>
              <a:ext uri="{FF2B5EF4-FFF2-40B4-BE49-F238E27FC236}">
                <a16:creationId xmlns:a16="http://schemas.microsoft.com/office/drawing/2014/main" id="{0B8D3234-6B63-1A9B-1862-0B88889363CC}"/>
              </a:ext>
            </a:extLst>
          </p:cNvPr>
          <p:cNvSpPr txBox="1"/>
          <p:nvPr/>
        </p:nvSpPr>
        <p:spPr>
          <a:xfrm>
            <a:off x="6096000" y="876300"/>
            <a:ext cx="5219700" cy="5105400"/>
          </a:xfrm>
          <a:prstGeom prst="rect">
            <a:avLst/>
          </a:prstGeom>
        </p:spPr>
        <p:txBody>
          <a:bodyPr vert="horz" lIns="91440" tIns="45720" rIns="91440" bIns="45720" rtlCol="0">
            <a:normAutofit/>
          </a:bodyPr>
          <a:lstStyle/>
          <a:p>
            <a:pPr>
              <a:lnSpc>
                <a:spcPct val="150000"/>
              </a:lnSpc>
              <a:spcAft>
                <a:spcPts val="600"/>
              </a:spcAft>
              <a:buClr>
                <a:schemeClr val="bg2">
                  <a:lumMod val="75000"/>
                </a:schemeClr>
              </a:buClr>
            </a:pPr>
            <a:r>
              <a:rPr lang="en-US" b="1" dirty="0">
                <a:solidFill>
                  <a:schemeClr val="tx2"/>
                </a:solidFill>
              </a:rPr>
              <a:t>ASCENDER released a fix Thursday to correct the issue with the Special Ed Age field that was added to the sections in Grade Reporting.  The fix was applied last night to our districts.  LEAs will need to extract and send data again to remove the L1 errors.</a:t>
            </a:r>
          </a:p>
          <a:p>
            <a:pPr>
              <a:lnSpc>
                <a:spcPct val="150000"/>
              </a:lnSpc>
              <a:spcAft>
                <a:spcPts val="600"/>
              </a:spcAft>
              <a:buClr>
                <a:schemeClr val="bg2">
                  <a:lumMod val="75000"/>
                </a:schemeClr>
              </a:buClr>
            </a:pPr>
            <a:r>
              <a:rPr lang="en-US" b="1" dirty="0">
                <a:solidFill>
                  <a:schemeClr val="tx2"/>
                </a:solidFill>
              </a:rPr>
              <a:t>ASCENDER is scheduled to release another update today that is supposed to fix issues on the business side.  If released the update will be installed ……..</a:t>
            </a:r>
            <a:endParaRPr lang="en-US" dirty="0">
              <a:solidFill>
                <a:schemeClr val="tx2"/>
              </a:solidFill>
            </a:endParaRPr>
          </a:p>
          <a:p>
            <a:pPr>
              <a:lnSpc>
                <a:spcPct val="150000"/>
              </a:lnSpc>
              <a:spcAft>
                <a:spcPts val="600"/>
              </a:spcAft>
              <a:buClr>
                <a:schemeClr val="bg2">
                  <a:lumMod val="75000"/>
                </a:schemeClr>
              </a:buClr>
            </a:pPr>
            <a:endParaRPr lang="en-US" dirty="0">
              <a:solidFill>
                <a:schemeClr val="tx2"/>
              </a:solidFill>
            </a:endParaRPr>
          </a:p>
        </p:txBody>
      </p:sp>
    </p:spTree>
    <p:extLst>
      <p:ext uri="{BB962C8B-B14F-4D97-AF65-F5344CB8AC3E}">
        <p14:creationId xmlns:p14="http://schemas.microsoft.com/office/powerpoint/2010/main" val="388273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4F6146-2172-E3BF-182A-E2C6C1968EED}"/>
            </a:ext>
          </a:extLst>
        </p:cNvPr>
        <p:cNvGrpSpPr/>
        <p:nvPr/>
      </p:nvGrpSpPr>
      <p:grpSpPr>
        <a:xfrm>
          <a:off x="0" y="0"/>
          <a:ext cx="0" cy="0"/>
          <a:chOff x="0" y="0"/>
          <a:chExt cx="0" cy="0"/>
        </a:xfrm>
      </p:grpSpPr>
      <p:grpSp>
        <p:nvGrpSpPr>
          <p:cNvPr id="264" name="Group 263">
            <a:extLst>
              <a:ext uri="{FF2B5EF4-FFF2-40B4-BE49-F238E27FC236}">
                <a16:creationId xmlns:a16="http://schemas.microsoft.com/office/drawing/2014/main" id="{07D2F83F-73C5-E0F5-D689-9EAF19086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65" name="Freeform 8">
              <a:extLst>
                <a:ext uri="{FF2B5EF4-FFF2-40B4-BE49-F238E27FC236}">
                  <a16:creationId xmlns:a16="http://schemas.microsoft.com/office/drawing/2014/main" id="{6742B3F0-72EA-FD76-066A-EF2E8125DB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10">
              <a:extLst>
                <a:ext uri="{FF2B5EF4-FFF2-40B4-BE49-F238E27FC236}">
                  <a16:creationId xmlns:a16="http://schemas.microsoft.com/office/drawing/2014/main" id="{FB3D5431-D2BC-1C21-3539-B076CB589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15">
              <a:extLst>
                <a:ext uri="{FF2B5EF4-FFF2-40B4-BE49-F238E27FC236}">
                  <a16:creationId xmlns:a16="http://schemas.microsoft.com/office/drawing/2014/main" id="{B215C8B6-C252-E44D-7A71-1D73B1213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18">
              <a:extLst>
                <a:ext uri="{FF2B5EF4-FFF2-40B4-BE49-F238E27FC236}">
                  <a16:creationId xmlns:a16="http://schemas.microsoft.com/office/drawing/2014/main" id="{08BD7F10-C227-1263-4ED7-122E32515B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19">
              <a:extLst>
                <a:ext uri="{FF2B5EF4-FFF2-40B4-BE49-F238E27FC236}">
                  <a16:creationId xmlns:a16="http://schemas.microsoft.com/office/drawing/2014/main" id="{8D86510F-FF56-F2B3-44DE-234E19E47B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0">
              <a:extLst>
                <a:ext uri="{FF2B5EF4-FFF2-40B4-BE49-F238E27FC236}">
                  <a16:creationId xmlns:a16="http://schemas.microsoft.com/office/drawing/2014/main" id="{8CFD5664-6686-867F-E4B3-962B1A23A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22">
              <a:extLst>
                <a:ext uri="{FF2B5EF4-FFF2-40B4-BE49-F238E27FC236}">
                  <a16:creationId xmlns:a16="http://schemas.microsoft.com/office/drawing/2014/main" id="{C90CEACA-072F-E89A-3B2F-A0166AA537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23">
              <a:extLst>
                <a:ext uri="{FF2B5EF4-FFF2-40B4-BE49-F238E27FC236}">
                  <a16:creationId xmlns:a16="http://schemas.microsoft.com/office/drawing/2014/main" id="{1A9B8315-01A3-26B6-9B5A-2DC569C5C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26">
              <a:extLst>
                <a:ext uri="{FF2B5EF4-FFF2-40B4-BE49-F238E27FC236}">
                  <a16:creationId xmlns:a16="http://schemas.microsoft.com/office/drawing/2014/main" id="{CE21146E-4AD8-5EEA-37CE-E02F71FD51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27">
              <a:extLst>
                <a:ext uri="{FF2B5EF4-FFF2-40B4-BE49-F238E27FC236}">
                  <a16:creationId xmlns:a16="http://schemas.microsoft.com/office/drawing/2014/main" id="{87C1E265-FD8F-E9B2-3EF7-C4021A6107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28">
              <a:extLst>
                <a:ext uri="{FF2B5EF4-FFF2-40B4-BE49-F238E27FC236}">
                  <a16:creationId xmlns:a16="http://schemas.microsoft.com/office/drawing/2014/main" id="{E17B7B30-CD1E-EDF6-13F3-71C0C46D0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30">
              <a:extLst>
                <a:ext uri="{FF2B5EF4-FFF2-40B4-BE49-F238E27FC236}">
                  <a16:creationId xmlns:a16="http://schemas.microsoft.com/office/drawing/2014/main" id="{C9E529EA-CFEB-91C9-6069-5CDC750337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43">
              <a:extLst>
                <a:ext uri="{FF2B5EF4-FFF2-40B4-BE49-F238E27FC236}">
                  <a16:creationId xmlns:a16="http://schemas.microsoft.com/office/drawing/2014/main" id="{846CCFBC-34C3-D97E-9D8F-FCB448BFBB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51">
              <a:extLst>
                <a:ext uri="{FF2B5EF4-FFF2-40B4-BE49-F238E27FC236}">
                  <a16:creationId xmlns:a16="http://schemas.microsoft.com/office/drawing/2014/main" id="{49096979-508E-0762-2B33-3CB81FB1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52">
              <a:extLst>
                <a:ext uri="{FF2B5EF4-FFF2-40B4-BE49-F238E27FC236}">
                  <a16:creationId xmlns:a16="http://schemas.microsoft.com/office/drawing/2014/main" id="{1DF5D4E3-BB5D-7670-C234-78A04B4AF8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3">
              <a:extLst>
                <a:ext uri="{FF2B5EF4-FFF2-40B4-BE49-F238E27FC236}">
                  <a16:creationId xmlns:a16="http://schemas.microsoft.com/office/drawing/2014/main" id="{2D84FBE5-AF8B-C050-6D69-31EF4F4E8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54">
              <a:extLst>
                <a:ext uri="{FF2B5EF4-FFF2-40B4-BE49-F238E27FC236}">
                  <a16:creationId xmlns:a16="http://schemas.microsoft.com/office/drawing/2014/main" id="{0FF9F765-6C39-A4E3-6A45-729EABB02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55">
              <a:extLst>
                <a:ext uri="{FF2B5EF4-FFF2-40B4-BE49-F238E27FC236}">
                  <a16:creationId xmlns:a16="http://schemas.microsoft.com/office/drawing/2014/main" id="{F858C666-E572-5983-3708-EADA57EAB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56">
              <a:extLst>
                <a:ext uri="{FF2B5EF4-FFF2-40B4-BE49-F238E27FC236}">
                  <a16:creationId xmlns:a16="http://schemas.microsoft.com/office/drawing/2014/main" id="{7EB50BDF-B1A4-FECA-F8C3-63341B39E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57">
              <a:extLst>
                <a:ext uri="{FF2B5EF4-FFF2-40B4-BE49-F238E27FC236}">
                  <a16:creationId xmlns:a16="http://schemas.microsoft.com/office/drawing/2014/main" id="{594B59DA-29FB-73D4-72A7-477991238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59">
              <a:extLst>
                <a:ext uri="{FF2B5EF4-FFF2-40B4-BE49-F238E27FC236}">
                  <a16:creationId xmlns:a16="http://schemas.microsoft.com/office/drawing/2014/main" id="{29C2C043-3351-A49D-6284-9F073ED68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60">
              <a:extLst>
                <a:ext uri="{FF2B5EF4-FFF2-40B4-BE49-F238E27FC236}">
                  <a16:creationId xmlns:a16="http://schemas.microsoft.com/office/drawing/2014/main" id="{CC55ED1A-68F3-8631-BFCE-8F879924BA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61">
              <a:extLst>
                <a:ext uri="{FF2B5EF4-FFF2-40B4-BE49-F238E27FC236}">
                  <a16:creationId xmlns:a16="http://schemas.microsoft.com/office/drawing/2014/main" id="{706390FD-926D-D7D6-A61E-EB65200CB9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5">
              <a:extLst>
                <a:ext uri="{FF2B5EF4-FFF2-40B4-BE49-F238E27FC236}">
                  <a16:creationId xmlns:a16="http://schemas.microsoft.com/office/drawing/2014/main" id="{CF27C393-E321-ABBF-9491-BF0915AEC0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6">
              <a:extLst>
                <a:ext uri="{FF2B5EF4-FFF2-40B4-BE49-F238E27FC236}">
                  <a16:creationId xmlns:a16="http://schemas.microsoft.com/office/drawing/2014/main" id="{4DB67B88-A1E6-AC08-4CE3-22C00612D9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7">
              <a:extLst>
                <a:ext uri="{FF2B5EF4-FFF2-40B4-BE49-F238E27FC236}">
                  <a16:creationId xmlns:a16="http://schemas.microsoft.com/office/drawing/2014/main" id="{3A4E0AA6-2C7B-3A4F-0B76-20D627ECB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8">
              <a:extLst>
                <a:ext uri="{FF2B5EF4-FFF2-40B4-BE49-F238E27FC236}">
                  <a16:creationId xmlns:a16="http://schemas.microsoft.com/office/drawing/2014/main" id="{A298EA28-0C9A-7045-ECE7-85659BCAB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9">
              <a:extLst>
                <a:ext uri="{FF2B5EF4-FFF2-40B4-BE49-F238E27FC236}">
                  <a16:creationId xmlns:a16="http://schemas.microsoft.com/office/drawing/2014/main" id="{F824F65C-F8CC-26CD-D5FC-983C606469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1">
              <a:extLst>
                <a:ext uri="{FF2B5EF4-FFF2-40B4-BE49-F238E27FC236}">
                  <a16:creationId xmlns:a16="http://schemas.microsoft.com/office/drawing/2014/main" id="{0E92323D-BF9C-A642-C24F-F0D4DDE86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12">
              <a:extLst>
                <a:ext uri="{FF2B5EF4-FFF2-40B4-BE49-F238E27FC236}">
                  <a16:creationId xmlns:a16="http://schemas.microsoft.com/office/drawing/2014/main" id="{71D982EF-DE95-79FD-0A77-2517C24EB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13">
              <a:extLst>
                <a:ext uri="{FF2B5EF4-FFF2-40B4-BE49-F238E27FC236}">
                  <a16:creationId xmlns:a16="http://schemas.microsoft.com/office/drawing/2014/main" id="{AEC0DB7F-7A7A-2F2B-D980-D4101B876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14">
              <a:extLst>
                <a:ext uri="{FF2B5EF4-FFF2-40B4-BE49-F238E27FC236}">
                  <a16:creationId xmlns:a16="http://schemas.microsoft.com/office/drawing/2014/main" id="{291387F8-E316-083B-DFB4-689318600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16">
              <a:extLst>
                <a:ext uri="{FF2B5EF4-FFF2-40B4-BE49-F238E27FC236}">
                  <a16:creationId xmlns:a16="http://schemas.microsoft.com/office/drawing/2014/main" id="{78D416EF-18F7-C40E-7907-C2DB74DAA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17">
              <a:extLst>
                <a:ext uri="{FF2B5EF4-FFF2-40B4-BE49-F238E27FC236}">
                  <a16:creationId xmlns:a16="http://schemas.microsoft.com/office/drawing/2014/main" id="{643BE330-D2A6-212D-F23B-2CAE827AE4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21">
              <a:extLst>
                <a:ext uri="{FF2B5EF4-FFF2-40B4-BE49-F238E27FC236}">
                  <a16:creationId xmlns:a16="http://schemas.microsoft.com/office/drawing/2014/main" id="{C1D879A7-A0BB-B513-6F99-98EDCA00F8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25">
              <a:extLst>
                <a:ext uri="{FF2B5EF4-FFF2-40B4-BE49-F238E27FC236}">
                  <a16:creationId xmlns:a16="http://schemas.microsoft.com/office/drawing/2014/main" id="{4BD490E4-6839-7E40-1295-2671E587CB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29">
              <a:extLst>
                <a:ext uri="{FF2B5EF4-FFF2-40B4-BE49-F238E27FC236}">
                  <a16:creationId xmlns:a16="http://schemas.microsoft.com/office/drawing/2014/main" id="{69E8AB6B-E9E2-B85B-6398-5C70EF6AB0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1">
              <a:extLst>
                <a:ext uri="{FF2B5EF4-FFF2-40B4-BE49-F238E27FC236}">
                  <a16:creationId xmlns:a16="http://schemas.microsoft.com/office/drawing/2014/main" id="{F0200680-3E7A-ABCA-579D-58961439C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32">
              <a:extLst>
                <a:ext uri="{FF2B5EF4-FFF2-40B4-BE49-F238E27FC236}">
                  <a16:creationId xmlns:a16="http://schemas.microsoft.com/office/drawing/2014/main" id="{535C1E8D-FE92-51FC-D43E-9BD1BECB86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33">
              <a:extLst>
                <a:ext uri="{FF2B5EF4-FFF2-40B4-BE49-F238E27FC236}">
                  <a16:creationId xmlns:a16="http://schemas.microsoft.com/office/drawing/2014/main" id="{136BF2C2-29AB-2D37-F582-5FE9409620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34">
              <a:extLst>
                <a:ext uri="{FF2B5EF4-FFF2-40B4-BE49-F238E27FC236}">
                  <a16:creationId xmlns:a16="http://schemas.microsoft.com/office/drawing/2014/main" id="{8F263318-5828-3B2C-A93D-00B5E2D227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35">
              <a:extLst>
                <a:ext uri="{FF2B5EF4-FFF2-40B4-BE49-F238E27FC236}">
                  <a16:creationId xmlns:a16="http://schemas.microsoft.com/office/drawing/2014/main" id="{860A5B86-AAC7-A794-9EBB-6AF6ED28C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36">
              <a:extLst>
                <a:ext uri="{FF2B5EF4-FFF2-40B4-BE49-F238E27FC236}">
                  <a16:creationId xmlns:a16="http://schemas.microsoft.com/office/drawing/2014/main" id="{ECB1D4D1-A4F1-48AC-7C7B-7EDDEEC987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37">
              <a:extLst>
                <a:ext uri="{FF2B5EF4-FFF2-40B4-BE49-F238E27FC236}">
                  <a16:creationId xmlns:a16="http://schemas.microsoft.com/office/drawing/2014/main" id="{0455E2BF-BF52-04A5-DDF5-D185DD9C9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38">
              <a:extLst>
                <a:ext uri="{FF2B5EF4-FFF2-40B4-BE49-F238E27FC236}">
                  <a16:creationId xmlns:a16="http://schemas.microsoft.com/office/drawing/2014/main" id="{0506CC72-0573-E1F0-D3A2-3DFACED08F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39">
              <a:extLst>
                <a:ext uri="{FF2B5EF4-FFF2-40B4-BE49-F238E27FC236}">
                  <a16:creationId xmlns:a16="http://schemas.microsoft.com/office/drawing/2014/main" id="{60722E2A-5E83-AE7B-4DCC-B22800456B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0">
              <a:extLst>
                <a:ext uri="{FF2B5EF4-FFF2-40B4-BE49-F238E27FC236}">
                  <a16:creationId xmlns:a16="http://schemas.microsoft.com/office/drawing/2014/main" id="{FBD55C3C-595E-CC47-D960-DD2F3FECAD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41">
              <a:extLst>
                <a:ext uri="{FF2B5EF4-FFF2-40B4-BE49-F238E27FC236}">
                  <a16:creationId xmlns:a16="http://schemas.microsoft.com/office/drawing/2014/main" id="{F2D92A0B-6AE3-2A63-586B-B391F89D0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42">
              <a:extLst>
                <a:ext uri="{FF2B5EF4-FFF2-40B4-BE49-F238E27FC236}">
                  <a16:creationId xmlns:a16="http://schemas.microsoft.com/office/drawing/2014/main" id="{1E565299-3B48-C4F0-DB3D-D9E3FD63AC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44">
              <a:extLst>
                <a:ext uri="{FF2B5EF4-FFF2-40B4-BE49-F238E27FC236}">
                  <a16:creationId xmlns:a16="http://schemas.microsoft.com/office/drawing/2014/main" id="{8005B66C-5584-180B-1349-EC1019E8F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45">
              <a:extLst>
                <a:ext uri="{FF2B5EF4-FFF2-40B4-BE49-F238E27FC236}">
                  <a16:creationId xmlns:a16="http://schemas.microsoft.com/office/drawing/2014/main" id="{4C9160AC-B11F-67BA-B4ED-391EF988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46">
              <a:extLst>
                <a:ext uri="{FF2B5EF4-FFF2-40B4-BE49-F238E27FC236}">
                  <a16:creationId xmlns:a16="http://schemas.microsoft.com/office/drawing/2014/main" id="{3B81EF09-C23D-8DA0-EFE9-49CC5A479E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47">
              <a:extLst>
                <a:ext uri="{FF2B5EF4-FFF2-40B4-BE49-F238E27FC236}">
                  <a16:creationId xmlns:a16="http://schemas.microsoft.com/office/drawing/2014/main" id="{CF064C4B-5A6F-3668-9D02-FE572E232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48">
              <a:extLst>
                <a:ext uri="{FF2B5EF4-FFF2-40B4-BE49-F238E27FC236}">
                  <a16:creationId xmlns:a16="http://schemas.microsoft.com/office/drawing/2014/main" id="{CCB299A5-DBDD-6548-A2A3-AA7DA1CDC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49">
              <a:extLst>
                <a:ext uri="{FF2B5EF4-FFF2-40B4-BE49-F238E27FC236}">
                  <a16:creationId xmlns:a16="http://schemas.microsoft.com/office/drawing/2014/main" id="{A70C56E3-90FE-79A0-427B-56D255D628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8">
              <a:extLst>
                <a:ext uri="{FF2B5EF4-FFF2-40B4-BE49-F238E27FC236}">
                  <a16:creationId xmlns:a16="http://schemas.microsoft.com/office/drawing/2014/main" id="{A20907E2-32EB-C46F-CA99-51ACDE973E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106">
              <a:extLst>
                <a:ext uri="{FF2B5EF4-FFF2-40B4-BE49-F238E27FC236}">
                  <a16:creationId xmlns:a16="http://schemas.microsoft.com/office/drawing/2014/main" id="{0AF8757C-9466-E860-5B47-9A0C93EEDA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23" name="Rectangle 322">
            <a:extLst>
              <a:ext uri="{FF2B5EF4-FFF2-40B4-BE49-F238E27FC236}">
                <a16:creationId xmlns:a16="http://schemas.microsoft.com/office/drawing/2014/main" id="{84102A74-DBCC-2C93-C895-B97392E41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3D4F396E-FA4E-3A76-FD7F-95CFE05FD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Placeholder 13" descr="Photo of a wave">
            <a:extLst>
              <a:ext uri="{FF2B5EF4-FFF2-40B4-BE49-F238E27FC236}">
                <a16:creationId xmlns:a16="http://schemas.microsoft.com/office/drawing/2014/main" id="{91F96D91-0EFD-B953-5CC2-C94780D0F5A0}"/>
              </a:ext>
            </a:extLst>
          </p:cNvPr>
          <p:cNvPicPr>
            <a:picLocks noGrp="1" noChangeAspect="1"/>
          </p:cNvPicPr>
          <p:nvPr>
            <p:ph type="pic" sz="quarter" idx="13"/>
          </p:nvPr>
        </p:nvPicPr>
        <p:blipFill rotWithShape="1">
          <a:blip r:embed="rId3">
            <a:alphaModFix amt="60000"/>
          </a:blip>
          <a:srcRect l="24297" r="24296" b="-1"/>
          <a:stretch/>
        </p:blipFill>
        <p:spPr>
          <a:xfrm>
            <a:off x="-1" y="1"/>
            <a:ext cx="5295331" cy="6875834"/>
          </a:xfrm>
          <a:prstGeom prst="rect">
            <a:avLst/>
          </a:prstGeom>
        </p:spPr>
      </p:pic>
      <p:sp>
        <p:nvSpPr>
          <p:cNvPr id="2" name="Title 1">
            <a:extLst>
              <a:ext uri="{FF2B5EF4-FFF2-40B4-BE49-F238E27FC236}">
                <a16:creationId xmlns:a16="http://schemas.microsoft.com/office/drawing/2014/main" id="{97D17415-61DF-5FF5-F93E-267162C1149D}"/>
              </a:ext>
            </a:extLst>
          </p:cNvPr>
          <p:cNvSpPr>
            <a:spLocks noGrp="1"/>
          </p:cNvSpPr>
          <p:nvPr>
            <p:ph type="title"/>
          </p:nvPr>
        </p:nvSpPr>
        <p:spPr>
          <a:xfrm>
            <a:off x="591674" y="1395699"/>
            <a:ext cx="4223965" cy="4111831"/>
          </a:xfrm>
        </p:spPr>
        <p:txBody>
          <a:bodyPr vert="horz" lIns="91440" tIns="45720" rIns="91440" bIns="45720" rtlCol="0" anchor="ctr">
            <a:normAutofit/>
          </a:bodyPr>
          <a:lstStyle/>
          <a:p>
            <a:pPr algn="ctr"/>
            <a:r>
              <a:rPr lang="en-US" kern="1200" dirty="0">
                <a:solidFill>
                  <a:srgbClr val="FFFFFF"/>
                </a:solidFill>
                <a:latin typeface="+mj-lt"/>
                <a:ea typeface="+mj-ea"/>
                <a:cs typeface="+mj-cs"/>
              </a:rPr>
              <a:t>Other Software Updates</a:t>
            </a:r>
          </a:p>
        </p:txBody>
      </p:sp>
      <p:sp>
        <p:nvSpPr>
          <p:cNvPr id="3" name="TextBox 2">
            <a:extLst>
              <a:ext uri="{FF2B5EF4-FFF2-40B4-BE49-F238E27FC236}">
                <a16:creationId xmlns:a16="http://schemas.microsoft.com/office/drawing/2014/main" id="{78B0F8BC-19BF-B85C-0528-BF5BF6253DDC}"/>
              </a:ext>
            </a:extLst>
          </p:cNvPr>
          <p:cNvSpPr txBox="1"/>
          <p:nvPr/>
        </p:nvSpPr>
        <p:spPr>
          <a:xfrm>
            <a:off x="6096000" y="876300"/>
            <a:ext cx="5219700" cy="5105400"/>
          </a:xfrm>
          <a:prstGeom prst="rect">
            <a:avLst/>
          </a:prstGeom>
        </p:spPr>
        <p:txBody>
          <a:bodyPr vert="horz" lIns="91440" tIns="45720" rIns="91440" bIns="45720" rtlCol="0">
            <a:normAutofit/>
          </a:bodyPr>
          <a:lstStyle/>
          <a:p>
            <a:pPr>
              <a:lnSpc>
                <a:spcPct val="150000"/>
              </a:lnSpc>
              <a:spcAft>
                <a:spcPts val="600"/>
              </a:spcAft>
              <a:buClr>
                <a:schemeClr val="bg2">
                  <a:lumMod val="75000"/>
                </a:schemeClr>
              </a:buClr>
            </a:pPr>
            <a:r>
              <a:rPr lang="en-US" b="1" dirty="0">
                <a:solidFill>
                  <a:schemeClr val="tx2"/>
                </a:solidFill>
              </a:rPr>
              <a:t>Please give us an update on your software vendors…….</a:t>
            </a:r>
            <a:endParaRPr lang="en-US" dirty="0">
              <a:solidFill>
                <a:schemeClr val="tx2"/>
              </a:solidFill>
            </a:endParaRPr>
          </a:p>
          <a:p>
            <a:pPr>
              <a:lnSpc>
                <a:spcPct val="150000"/>
              </a:lnSpc>
              <a:spcAft>
                <a:spcPts val="600"/>
              </a:spcAft>
              <a:buClr>
                <a:schemeClr val="bg2">
                  <a:lumMod val="75000"/>
                </a:schemeClr>
              </a:buClr>
            </a:pPr>
            <a:r>
              <a:rPr lang="en-US" b="1" dirty="0">
                <a:solidFill>
                  <a:schemeClr val="tx2"/>
                </a:solidFill>
              </a:rPr>
              <a:t>Skyward</a:t>
            </a:r>
            <a:r>
              <a:rPr lang="en-US" dirty="0">
                <a:solidFill>
                  <a:schemeClr val="tx2"/>
                </a:solidFill>
              </a:rPr>
              <a:t> – Next Update Scheduled for November 4</a:t>
            </a:r>
            <a:r>
              <a:rPr lang="en-US" baseline="30000" dirty="0">
                <a:solidFill>
                  <a:schemeClr val="tx2"/>
                </a:solidFill>
              </a:rPr>
              <a:t>th</a:t>
            </a:r>
            <a:endParaRPr lang="en-US" dirty="0">
              <a:solidFill>
                <a:schemeClr val="tx2"/>
              </a:solidFill>
            </a:endParaRPr>
          </a:p>
          <a:p>
            <a:pPr>
              <a:lnSpc>
                <a:spcPct val="150000"/>
              </a:lnSpc>
              <a:spcAft>
                <a:spcPts val="600"/>
              </a:spcAft>
              <a:buClr>
                <a:schemeClr val="bg2">
                  <a:lumMod val="75000"/>
                </a:schemeClr>
              </a:buClr>
            </a:pPr>
            <a:r>
              <a:rPr lang="en-US" b="1" dirty="0">
                <a:solidFill>
                  <a:schemeClr val="tx2"/>
                </a:solidFill>
              </a:rPr>
              <a:t>Aeries</a:t>
            </a:r>
            <a:r>
              <a:rPr lang="en-US" dirty="0">
                <a:solidFill>
                  <a:schemeClr val="tx2"/>
                </a:solidFill>
              </a:rPr>
              <a:t> – Next Update Scheduled for November 5</a:t>
            </a:r>
            <a:r>
              <a:rPr lang="en-US" baseline="30000" dirty="0">
                <a:solidFill>
                  <a:schemeClr val="tx2"/>
                </a:solidFill>
              </a:rPr>
              <a:t>th</a:t>
            </a:r>
            <a:endParaRPr lang="en-US" dirty="0">
              <a:solidFill>
                <a:schemeClr val="tx2"/>
              </a:solidFill>
            </a:endParaRPr>
          </a:p>
          <a:p>
            <a:pPr>
              <a:lnSpc>
                <a:spcPct val="150000"/>
              </a:lnSpc>
              <a:spcAft>
                <a:spcPts val="600"/>
              </a:spcAft>
              <a:buClr>
                <a:schemeClr val="bg2">
                  <a:lumMod val="75000"/>
                </a:schemeClr>
              </a:buClr>
            </a:pPr>
            <a:r>
              <a:rPr lang="en-US" b="1" dirty="0">
                <a:solidFill>
                  <a:schemeClr val="tx2"/>
                </a:solidFill>
              </a:rPr>
              <a:t>PowerSchool</a:t>
            </a:r>
            <a:r>
              <a:rPr lang="en-US" dirty="0">
                <a:solidFill>
                  <a:schemeClr val="tx2"/>
                </a:solidFill>
              </a:rPr>
              <a:t> – Next Update Scheduled for November 1st</a:t>
            </a:r>
          </a:p>
          <a:p>
            <a:pPr>
              <a:lnSpc>
                <a:spcPct val="150000"/>
              </a:lnSpc>
              <a:spcAft>
                <a:spcPts val="600"/>
              </a:spcAft>
              <a:buClr>
                <a:schemeClr val="bg2">
                  <a:lumMod val="75000"/>
                </a:schemeClr>
              </a:buClr>
            </a:pPr>
            <a:r>
              <a:rPr lang="en-US" b="1" dirty="0" err="1">
                <a:solidFill>
                  <a:schemeClr val="tx2"/>
                </a:solidFill>
              </a:rPr>
              <a:t>eSchool</a:t>
            </a:r>
            <a:r>
              <a:rPr lang="en-US" dirty="0">
                <a:solidFill>
                  <a:schemeClr val="tx2"/>
                </a:solidFill>
              </a:rPr>
              <a:t> – Next Update Scheduled for November 1st</a:t>
            </a:r>
          </a:p>
        </p:txBody>
      </p:sp>
    </p:spTree>
    <p:extLst>
      <p:ext uri="{BB962C8B-B14F-4D97-AF65-F5344CB8AC3E}">
        <p14:creationId xmlns:p14="http://schemas.microsoft.com/office/powerpoint/2010/main" val="339737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A54FDA-8412-C4B4-30C2-7BD851FE91D8}"/>
            </a:ext>
          </a:extLst>
        </p:cNvPr>
        <p:cNvGrpSpPr/>
        <p:nvPr/>
      </p:nvGrpSpPr>
      <p:grpSpPr>
        <a:xfrm>
          <a:off x="0" y="0"/>
          <a:ext cx="0" cy="0"/>
          <a:chOff x="0" y="0"/>
          <a:chExt cx="0" cy="0"/>
        </a:xfrm>
      </p:grpSpPr>
      <p:grpSp>
        <p:nvGrpSpPr>
          <p:cNvPr id="139" name="Group 138">
            <a:extLst>
              <a:ext uri="{FF2B5EF4-FFF2-40B4-BE49-F238E27FC236}">
                <a16:creationId xmlns:a16="http://schemas.microsoft.com/office/drawing/2014/main" id="{AD5F15BD-5190-6164-3679-3E80BFEC0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0" name="Freeform 8">
              <a:extLst>
                <a:ext uri="{FF2B5EF4-FFF2-40B4-BE49-F238E27FC236}">
                  <a16:creationId xmlns:a16="http://schemas.microsoft.com/office/drawing/2014/main" id="{21D58BB5-5BC7-5B5F-C783-155C277EFD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1" name="Freeform 10">
              <a:extLst>
                <a:ext uri="{FF2B5EF4-FFF2-40B4-BE49-F238E27FC236}">
                  <a16:creationId xmlns:a16="http://schemas.microsoft.com/office/drawing/2014/main" id="{AADEF0CD-0F45-B4D8-1D62-F6A4AFEAB9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15">
              <a:extLst>
                <a:ext uri="{FF2B5EF4-FFF2-40B4-BE49-F238E27FC236}">
                  <a16:creationId xmlns:a16="http://schemas.microsoft.com/office/drawing/2014/main" id="{2F54876C-2E4C-64CC-311F-2124EEE46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3" name="Freeform 18">
              <a:extLst>
                <a:ext uri="{FF2B5EF4-FFF2-40B4-BE49-F238E27FC236}">
                  <a16:creationId xmlns:a16="http://schemas.microsoft.com/office/drawing/2014/main" id="{C4B97C4C-885B-39F3-8880-EB183CEEE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19">
              <a:extLst>
                <a:ext uri="{FF2B5EF4-FFF2-40B4-BE49-F238E27FC236}">
                  <a16:creationId xmlns:a16="http://schemas.microsoft.com/office/drawing/2014/main" id="{BF2DA671-B0DB-29A1-EE4F-D5C93957C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5" name="Freeform 20">
              <a:extLst>
                <a:ext uri="{FF2B5EF4-FFF2-40B4-BE49-F238E27FC236}">
                  <a16:creationId xmlns:a16="http://schemas.microsoft.com/office/drawing/2014/main" id="{FAF95F91-0B8C-0E76-A670-AD77D43C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6" name="Freeform 22">
              <a:extLst>
                <a:ext uri="{FF2B5EF4-FFF2-40B4-BE49-F238E27FC236}">
                  <a16:creationId xmlns:a16="http://schemas.microsoft.com/office/drawing/2014/main" id="{1142E629-B9ED-2982-F2D1-FA58659E1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7" name="Freeform 23">
              <a:extLst>
                <a:ext uri="{FF2B5EF4-FFF2-40B4-BE49-F238E27FC236}">
                  <a16:creationId xmlns:a16="http://schemas.microsoft.com/office/drawing/2014/main" id="{BA45A950-6881-7DD0-3521-4A0812E5D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26">
              <a:extLst>
                <a:ext uri="{FF2B5EF4-FFF2-40B4-BE49-F238E27FC236}">
                  <a16:creationId xmlns:a16="http://schemas.microsoft.com/office/drawing/2014/main" id="{5E612521-94DF-AA51-E558-DA72F40F4A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27">
              <a:extLst>
                <a:ext uri="{FF2B5EF4-FFF2-40B4-BE49-F238E27FC236}">
                  <a16:creationId xmlns:a16="http://schemas.microsoft.com/office/drawing/2014/main" id="{423238A8-3451-84C5-274A-BDDB611FAF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28">
              <a:extLst>
                <a:ext uri="{FF2B5EF4-FFF2-40B4-BE49-F238E27FC236}">
                  <a16:creationId xmlns:a16="http://schemas.microsoft.com/office/drawing/2014/main" id="{9AA95A67-2A8F-644E-5D01-79B01B3C9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30">
              <a:extLst>
                <a:ext uri="{FF2B5EF4-FFF2-40B4-BE49-F238E27FC236}">
                  <a16:creationId xmlns:a16="http://schemas.microsoft.com/office/drawing/2014/main" id="{43FAAA13-9B3E-1C9A-B105-2893CF36B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43">
              <a:extLst>
                <a:ext uri="{FF2B5EF4-FFF2-40B4-BE49-F238E27FC236}">
                  <a16:creationId xmlns:a16="http://schemas.microsoft.com/office/drawing/2014/main" id="{B6677234-34F8-D058-54C3-5808A4B10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51">
              <a:extLst>
                <a:ext uri="{FF2B5EF4-FFF2-40B4-BE49-F238E27FC236}">
                  <a16:creationId xmlns:a16="http://schemas.microsoft.com/office/drawing/2014/main" id="{B52AC7BF-A762-0754-1EFF-5DCBEF792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52">
              <a:extLst>
                <a:ext uri="{FF2B5EF4-FFF2-40B4-BE49-F238E27FC236}">
                  <a16:creationId xmlns:a16="http://schemas.microsoft.com/office/drawing/2014/main" id="{4F8B845A-40C1-8CE3-B627-83F374AA3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53">
              <a:extLst>
                <a:ext uri="{FF2B5EF4-FFF2-40B4-BE49-F238E27FC236}">
                  <a16:creationId xmlns:a16="http://schemas.microsoft.com/office/drawing/2014/main" id="{973AE245-6626-121C-BD6E-60CE28C75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54">
              <a:extLst>
                <a:ext uri="{FF2B5EF4-FFF2-40B4-BE49-F238E27FC236}">
                  <a16:creationId xmlns:a16="http://schemas.microsoft.com/office/drawing/2014/main" id="{A92BAEE0-0796-B831-E8A1-E5DD8051C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55">
              <a:extLst>
                <a:ext uri="{FF2B5EF4-FFF2-40B4-BE49-F238E27FC236}">
                  <a16:creationId xmlns:a16="http://schemas.microsoft.com/office/drawing/2014/main" id="{979AD600-33FF-DA95-F057-BF6683261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56">
              <a:extLst>
                <a:ext uri="{FF2B5EF4-FFF2-40B4-BE49-F238E27FC236}">
                  <a16:creationId xmlns:a16="http://schemas.microsoft.com/office/drawing/2014/main" id="{84FAC894-CB7B-53BA-4F75-61A8774E1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57">
              <a:extLst>
                <a:ext uri="{FF2B5EF4-FFF2-40B4-BE49-F238E27FC236}">
                  <a16:creationId xmlns:a16="http://schemas.microsoft.com/office/drawing/2014/main" id="{D5A47A4D-68E9-6507-9F42-68AE280D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59">
              <a:extLst>
                <a:ext uri="{FF2B5EF4-FFF2-40B4-BE49-F238E27FC236}">
                  <a16:creationId xmlns:a16="http://schemas.microsoft.com/office/drawing/2014/main" id="{43F54F30-3C20-B0C7-4D17-A550CB1E62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60">
              <a:extLst>
                <a:ext uri="{FF2B5EF4-FFF2-40B4-BE49-F238E27FC236}">
                  <a16:creationId xmlns:a16="http://schemas.microsoft.com/office/drawing/2014/main" id="{A40F855E-3C88-9207-7265-8DC8F31842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61">
              <a:extLst>
                <a:ext uri="{FF2B5EF4-FFF2-40B4-BE49-F238E27FC236}">
                  <a16:creationId xmlns:a16="http://schemas.microsoft.com/office/drawing/2014/main" id="{E7FA9190-F256-E835-F7FC-7FF32A728B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5">
              <a:extLst>
                <a:ext uri="{FF2B5EF4-FFF2-40B4-BE49-F238E27FC236}">
                  <a16:creationId xmlns:a16="http://schemas.microsoft.com/office/drawing/2014/main" id="{87490EC2-DB40-9B5C-BA2C-96050F879F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6">
              <a:extLst>
                <a:ext uri="{FF2B5EF4-FFF2-40B4-BE49-F238E27FC236}">
                  <a16:creationId xmlns:a16="http://schemas.microsoft.com/office/drawing/2014/main" id="{40F1C689-B502-960E-CF4F-43303545E5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7">
              <a:extLst>
                <a:ext uri="{FF2B5EF4-FFF2-40B4-BE49-F238E27FC236}">
                  <a16:creationId xmlns:a16="http://schemas.microsoft.com/office/drawing/2014/main" id="{363D4B50-5D8C-C709-16B8-34114CCEF2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8">
              <a:extLst>
                <a:ext uri="{FF2B5EF4-FFF2-40B4-BE49-F238E27FC236}">
                  <a16:creationId xmlns:a16="http://schemas.microsoft.com/office/drawing/2014/main" id="{31D3350A-1071-71BE-A39D-A3171C8415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9">
              <a:extLst>
                <a:ext uri="{FF2B5EF4-FFF2-40B4-BE49-F238E27FC236}">
                  <a16:creationId xmlns:a16="http://schemas.microsoft.com/office/drawing/2014/main" id="{947F314B-FF2A-E358-C52C-C04DC0F160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11">
              <a:extLst>
                <a:ext uri="{FF2B5EF4-FFF2-40B4-BE49-F238E27FC236}">
                  <a16:creationId xmlns:a16="http://schemas.microsoft.com/office/drawing/2014/main" id="{C7A4B888-9B80-C89B-A425-2C677DD2D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12">
              <a:extLst>
                <a:ext uri="{FF2B5EF4-FFF2-40B4-BE49-F238E27FC236}">
                  <a16:creationId xmlns:a16="http://schemas.microsoft.com/office/drawing/2014/main" id="{8C8F96E4-5787-E0CC-F6EF-6DBDA134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13">
              <a:extLst>
                <a:ext uri="{FF2B5EF4-FFF2-40B4-BE49-F238E27FC236}">
                  <a16:creationId xmlns:a16="http://schemas.microsoft.com/office/drawing/2014/main" id="{1F8DCA81-45E1-5C49-69B7-2B2448A697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14">
              <a:extLst>
                <a:ext uri="{FF2B5EF4-FFF2-40B4-BE49-F238E27FC236}">
                  <a16:creationId xmlns:a16="http://schemas.microsoft.com/office/drawing/2014/main" id="{CFFCCE20-A8B1-6C7F-BCE2-AAB9E1BA37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16">
              <a:extLst>
                <a:ext uri="{FF2B5EF4-FFF2-40B4-BE49-F238E27FC236}">
                  <a16:creationId xmlns:a16="http://schemas.microsoft.com/office/drawing/2014/main" id="{E6F309E7-1FC1-C9D4-37B1-6C9BB64700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17">
              <a:extLst>
                <a:ext uri="{FF2B5EF4-FFF2-40B4-BE49-F238E27FC236}">
                  <a16:creationId xmlns:a16="http://schemas.microsoft.com/office/drawing/2014/main" id="{D63621A8-35FB-9D56-DF72-B481A165C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21">
              <a:extLst>
                <a:ext uri="{FF2B5EF4-FFF2-40B4-BE49-F238E27FC236}">
                  <a16:creationId xmlns:a16="http://schemas.microsoft.com/office/drawing/2014/main" id="{E524E186-BC64-3B56-256E-A7CD5EF729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25">
              <a:extLst>
                <a:ext uri="{FF2B5EF4-FFF2-40B4-BE49-F238E27FC236}">
                  <a16:creationId xmlns:a16="http://schemas.microsoft.com/office/drawing/2014/main" id="{1B386469-85F0-0304-6EAF-36949BA3F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29">
              <a:extLst>
                <a:ext uri="{FF2B5EF4-FFF2-40B4-BE49-F238E27FC236}">
                  <a16:creationId xmlns:a16="http://schemas.microsoft.com/office/drawing/2014/main" id="{7F9F55B7-4F94-C9BD-80E3-348DB95814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31">
              <a:extLst>
                <a:ext uri="{FF2B5EF4-FFF2-40B4-BE49-F238E27FC236}">
                  <a16:creationId xmlns:a16="http://schemas.microsoft.com/office/drawing/2014/main" id="{AD8085D9-4B8E-98DE-8A81-7A79CDB0D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32">
              <a:extLst>
                <a:ext uri="{FF2B5EF4-FFF2-40B4-BE49-F238E27FC236}">
                  <a16:creationId xmlns:a16="http://schemas.microsoft.com/office/drawing/2014/main" id="{3282CDC6-26E3-EE3C-5682-5AB2F4762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33">
              <a:extLst>
                <a:ext uri="{FF2B5EF4-FFF2-40B4-BE49-F238E27FC236}">
                  <a16:creationId xmlns:a16="http://schemas.microsoft.com/office/drawing/2014/main" id="{B38B8B5D-05CB-CF85-7617-E9636693E1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34">
              <a:extLst>
                <a:ext uri="{FF2B5EF4-FFF2-40B4-BE49-F238E27FC236}">
                  <a16:creationId xmlns:a16="http://schemas.microsoft.com/office/drawing/2014/main" id="{43133AE7-7377-3FA9-5CAC-9004DCDC3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35">
              <a:extLst>
                <a:ext uri="{FF2B5EF4-FFF2-40B4-BE49-F238E27FC236}">
                  <a16:creationId xmlns:a16="http://schemas.microsoft.com/office/drawing/2014/main" id="{46D4EBD4-8FF0-0A4F-718F-F37AA4B15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36">
              <a:extLst>
                <a:ext uri="{FF2B5EF4-FFF2-40B4-BE49-F238E27FC236}">
                  <a16:creationId xmlns:a16="http://schemas.microsoft.com/office/drawing/2014/main" id="{EA37861B-5934-DEDF-6BB7-47D379019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37">
              <a:extLst>
                <a:ext uri="{FF2B5EF4-FFF2-40B4-BE49-F238E27FC236}">
                  <a16:creationId xmlns:a16="http://schemas.microsoft.com/office/drawing/2014/main" id="{3F90DE4A-F586-62C9-C4FB-49B245B68B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38">
              <a:extLst>
                <a:ext uri="{FF2B5EF4-FFF2-40B4-BE49-F238E27FC236}">
                  <a16:creationId xmlns:a16="http://schemas.microsoft.com/office/drawing/2014/main" id="{A83EAAB9-044A-B0F1-8972-F7BF694325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39">
              <a:extLst>
                <a:ext uri="{FF2B5EF4-FFF2-40B4-BE49-F238E27FC236}">
                  <a16:creationId xmlns:a16="http://schemas.microsoft.com/office/drawing/2014/main" id="{AFA0AD5C-B892-6756-318A-C2E5023E1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40">
              <a:extLst>
                <a:ext uri="{FF2B5EF4-FFF2-40B4-BE49-F238E27FC236}">
                  <a16:creationId xmlns:a16="http://schemas.microsoft.com/office/drawing/2014/main" id="{E80F90C3-E8CB-2DFC-95AC-56644DA4C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41">
              <a:extLst>
                <a:ext uri="{FF2B5EF4-FFF2-40B4-BE49-F238E27FC236}">
                  <a16:creationId xmlns:a16="http://schemas.microsoft.com/office/drawing/2014/main" id="{EBD111B5-D7B6-9573-B590-576057F7F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42">
              <a:extLst>
                <a:ext uri="{FF2B5EF4-FFF2-40B4-BE49-F238E27FC236}">
                  <a16:creationId xmlns:a16="http://schemas.microsoft.com/office/drawing/2014/main" id="{95EADC13-81A2-5302-6877-E7C2B4A57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44">
              <a:extLst>
                <a:ext uri="{FF2B5EF4-FFF2-40B4-BE49-F238E27FC236}">
                  <a16:creationId xmlns:a16="http://schemas.microsoft.com/office/drawing/2014/main" id="{B5B25853-3EDD-1F6F-B8E2-A61E217BA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45">
              <a:extLst>
                <a:ext uri="{FF2B5EF4-FFF2-40B4-BE49-F238E27FC236}">
                  <a16:creationId xmlns:a16="http://schemas.microsoft.com/office/drawing/2014/main" id="{3FB6203A-7D95-A1A8-016F-FF7EDCE8D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46">
              <a:extLst>
                <a:ext uri="{FF2B5EF4-FFF2-40B4-BE49-F238E27FC236}">
                  <a16:creationId xmlns:a16="http://schemas.microsoft.com/office/drawing/2014/main" id="{8ACBC449-C101-67DE-B2E2-486737E387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47">
              <a:extLst>
                <a:ext uri="{FF2B5EF4-FFF2-40B4-BE49-F238E27FC236}">
                  <a16:creationId xmlns:a16="http://schemas.microsoft.com/office/drawing/2014/main" id="{954E3A7B-F7F1-AADC-0618-6A60A2E997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48">
              <a:extLst>
                <a:ext uri="{FF2B5EF4-FFF2-40B4-BE49-F238E27FC236}">
                  <a16:creationId xmlns:a16="http://schemas.microsoft.com/office/drawing/2014/main" id="{FD382F62-BB2E-9E67-DFDE-6365FD0A9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49">
              <a:extLst>
                <a:ext uri="{FF2B5EF4-FFF2-40B4-BE49-F238E27FC236}">
                  <a16:creationId xmlns:a16="http://schemas.microsoft.com/office/drawing/2014/main" id="{6C9BBB50-AF4A-A3B3-E9F0-2DF45CC7B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8">
              <a:extLst>
                <a:ext uri="{FF2B5EF4-FFF2-40B4-BE49-F238E27FC236}">
                  <a16:creationId xmlns:a16="http://schemas.microsoft.com/office/drawing/2014/main" id="{4D199AD6-16A6-FDF0-63B6-EF68F510C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106">
              <a:extLst>
                <a:ext uri="{FF2B5EF4-FFF2-40B4-BE49-F238E27FC236}">
                  <a16:creationId xmlns:a16="http://schemas.microsoft.com/office/drawing/2014/main" id="{849F9BDA-FA18-71D9-3B01-FE8EE9FBD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98" name="Rectangle 197">
            <a:extLst>
              <a:ext uri="{FF2B5EF4-FFF2-40B4-BE49-F238E27FC236}">
                <a16:creationId xmlns:a16="http://schemas.microsoft.com/office/drawing/2014/main" id="{7E063833-7085-4A29-07E2-FFBB83867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66B9FE64-EF01-7C37-68AD-6ED26E6B6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3FF0B-77BE-953E-661C-7B3BC22900FD}"/>
              </a:ext>
            </a:extLst>
          </p:cNvPr>
          <p:cNvSpPr>
            <a:spLocks noGrp="1"/>
          </p:cNvSpPr>
          <p:nvPr>
            <p:ph type="title"/>
          </p:nvPr>
        </p:nvSpPr>
        <p:spPr>
          <a:xfrm>
            <a:off x="814725" y="319305"/>
            <a:ext cx="5110909" cy="903005"/>
          </a:xfrm>
        </p:spPr>
        <p:txBody>
          <a:bodyPr vert="horz" lIns="91440" tIns="45720" rIns="91440" bIns="45720" rtlCol="0" anchor="ctr">
            <a:normAutofit/>
          </a:bodyPr>
          <a:lstStyle/>
          <a:p>
            <a:pPr algn="ctr"/>
            <a:r>
              <a:rPr lang="en-US" kern="1200" dirty="0">
                <a:solidFill>
                  <a:schemeClr val="tx2"/>
                </a:solidFill>
                <a:latin typeface="+mj-lt"/>
                <a:ea typeface="+mj-ea"/>
                <a:cs typeface="+mj-cs"/>
              </a:rPr>
              <a:t>Helpful Resources</a:t>
            </a:r>
          </a:p>
        </p:txBody>
      </p:sp>
      <p:sp>
        <p:nvSpPr>
          <p:cNvPr id="3" name="TextBox 2">
            <a:extLst>
              <a:ext uri="{FF2B5EF4-FFF2-40B4-BE49-F238E27FC236}">
                <a16:creationId xmlns:a16="http://schemas.microsoft.com/office/drawing/2014/main" id="{DCD7DDE6-C853-9C56-7DDE-344C5BE63657}"/>
              </a:ext>
            </a:extLst>
          </p:cNvPr>
          <p:cNvSpPr txBox="1"/>
          <p:nvPr/>
        </p:nvSpPr>
        <p:spPr>
          <a:xfrm>
            <a:off x="195944" y="1324947"/>
            <a:ext cx="6167534" cy="4920211"/>
          </a:xfrm>
          <a:prstGeom prst="rect">
            <a:avLst/>
          </a:prstGeom>
        </p:spPr>
        <p:txBody>
          <a:bodyPr vert="horz" lIns="91440" tIns="45720" rIns="91440" bIns="45720" rtlCol="0">
            <a:normAutofit/>
          </a:bodyPr>
          <a:lstStyle/>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TSDSKB-600 TSDS Known Issues  </a:t>
            </a:r>
            <a:r>
              <a:rPr lang="en-US" sz="1400" b="1" dirty="0">
                <a:solidFill>
                  <a:schemeClr val="tx2"/>
                </a:solidFill>
                <a:latin typeface="Arial" panose="020B0604020202020204" pitchFamily="34" charset="0"/>
                <a:cs typeface="Arial" panose="020B0604020202020204" pitchFamily="34" charset="0"/>
                <a:hlinkClick r:id="rId3"/>
              </a:rPr>
              <a:t>https://tealprod.tea.state.tx.us/tims/browse/TSDSKB-600</a:t>
            </a:r>
            <a:endParaRPr lang="en-US" sz="1400" b="1"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endParaRPr lang="en-US" sz="1400"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TWEDS Upgrade</a:t>
            </a: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hlinkClick r:id="rId4"/>
              </a:rPr>
              <a:t>https://www.texasstudentdatasystem.org/tsds/teds/tweds-upgrade</a:t>
            </a:r>
            <a:r>
              <a:rPr lang="en-US" sz="1400" b="1" dirty="0">
                <a:solidFill>
                  <a:schemeClr val="tx2"/>
                </a:solidFill>
                <a:latin typeface="Arial" panose="020B0604020202020204" pitchFamily="34" charset="0"/>
                <a:cs typeface="Arial" panose="020B0604020202020204" pitchFamily="34" charset="0"/>
              </a:rPr>
              <a:t> </a:t>
            </a:r>
          </a:p>
          <a:p>
            <a:pPr>
              <a:lnSpc>
                <a:spcPct val="140000"/>
              </a:lnSpc>
              <a:spcAft>
                <a:spcPts val="600"/>
              </a:spcAft>
              <a:buClr>
                <a:schemeClr val="bg2">
                  <a:lumMod val="75000"/>
                </a:schemeClr>
              </a:buClr>
            </a:pPr>
            <a:endParaRPr lang="en-US" sz="1100" dirty="0">
              <a:solidFill>
                <a:schemeClr val="tx2"/>
              </a:solidFill>
            </a:endParaRP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Texas Education Exchange TSDS Assistance Center</a:t>
            </a: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hlinkClick r:id="rId5"/>
              </a:rPr>
              <a:t>https://txedexchange.net/tsds-assistance-center</a:t>
            </a:r>
            <a:endParaRPr lang="en-US" sz="1400" b="1"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endParaRPr lang="en-US" sz="1400" b="1"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TSDS Upgrade Project Resources (TEA)</a:t>
            </a: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hlinkClick r:id="rId6"/>
              </a:rPr>
              <a:t>https://www.texasstudentdatasystem.org/tsds/about/resources</a:t>
            </a:r>
            <a:endParaRPr lang="en-US" sz="1400" b="1"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endParaRPr lang="en-US" sz="1400" b="1"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endParaRPr lang="en-US" sz="1100" dirty="0">
              <a:solidFill>
                <a:schemeClr val="tx2"/>
              </a:solidFill>
            </a:endParaRPr>
          </a:p>
        </p:txBody>
      </p:sp>
      <p:pic>
        <p:nvPicPr>
          <p:cNvPr id="68" name="Picture Placeholder 13" descr="Photo of a wave">
            <a:extLst>
              <a:ext uri="{FF2B5EF4-FFF2-40B4-BE49-F238E27FC236}">
                <a16:creationId xmlns:a16="http://schemas.microsoft.com/office/drawing/2014/main" id="{CD04CEC8-751D-E2AD-7698-C7F76AF0252B}"/>
              </a:ext>
            </a:extLst>
          </p:cNvPr>
          <p:cNvPicPr>
            <a:picLocks noGrp="1" noChangeAspect="1"/>
          </p:cNvPicPr>
          <p:nvPr>
            <p:ph type="pic" sz="quarter" idx="13"/>
          </p:nvPr>
        </p:nvPicPr>
        <p:blipFill rotWithShape="1">
          <a:blip r:embed="rId7"/>
          <a:srcRect l="23042" r="23041"/>
          <a:stretch/>
        </p:blipFill>
        <p:spPr>
          <a:xfrm>
            <a:off x="6645834" y="1"/>
            <a:ext cx="5546166" cy="6866192"/>
          </a:xfrm>
          <a:prstGeom prst="rect">
            <a:avLst/>
          </a:prstGeom>
        </p:spPr>
      </p:pic>
      <p:grpSp>
        <p:nvGrpSpPr>
          <p:cNvPr id="202" name="Group 201">
            <a:extLst>
              <a:ext uri="{FF2B5EF4-FFF2-40B4-BE49-F238E27FC236}">
                <a16:creationId xmlns:a16="http://schemas.microsoft.com/office/drawing/2014/main" id="{6A04D8B1-995E-9186-9F12-10FF44AEFD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203" name="Freeform 8">
              <a:extLst>
                <a:ext uri="{FF2B5EF4-FFF2-40B4-BE49-F238E27FC236}">
                  <a16:creationId xmlns:a16="http://schemas.microsoft.com/office/drawing/2014/main" id="{FBBAAD80-FAEB-79D8-D753-B1407043F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43">
              <a:extLst>
                <a:ext uri="{FF2B5EF4-FFF2-40B4-BE49-F238E27FC236}">
                  <a16:creationId xmlns:a16="http://schemas.microsoft.com/office/drawing/2014/main" id="{DB95B423-DA58-F88D-D9AB-29D486129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51">
              <a:extLst>
                <a:ext uri="{FF2B5EF4-FFF2-40B4-BE49-F238E27FC236}">
                  <a16:creationId xmlns:a16="http://schemas.microsoft.com/office/drawing/2014/main" id="{DAFFDA7F-7CFC-6507-572F-192830FEC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53">
              <a:extLst>
                <a:ext uri="{FF2B5EF4-FFF2-40B4-BE49-F238E27FC236}">
                  <a16:creationId xmlns:a16="http://schemas.microsoft.com/office/drawing/2014/main" id="{B1094101-93DF-E83D-897A-AE17F424E9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4">
              <a:extLst>
                <a:ext uri="{FF2B5EF4-FFF2-40B4-BE49-F238E27FC236}">
                  <a16:creationId xmlns:a16="http://schemas.microsoft.com/office/drawing/2014/main" id="{90848F64-EAD9-8230-DD07-30857DCBA1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55">
              <a:extLst>
                <a:ext uri="{FF2B5EF4-FFF2-40B4-BE49-F238E27FC236}">
                  <a16:creationId xmlns:a16="http://schemas.microsoft.com/office/drawing/2014/main" id="{198C0686-EB1F-6DBE-24F2-B22765B5F7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6">
              <a:extLst>
                <a:ext uri="{FF2B5EF4-FFF2-40B4-BE49-F238E27FC236}">
                  <a16:creationId xmlns:a16="http://schemas.microsoft.com/office/drawing/2014/main" id="{95757ACE-3FDC-B7BE-7C54-FC305A249C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57">
              <a:extLst>
                <a:ext uri="{FF2B5EF4-FFF2-40B4-BE49-F238E27FC236}">
                  <a16:creationId xmlns:a16="http://schemas.microsoft.com/office/drawing/2014/main" id="{66FBBBA9-DB81-3ACA-85FD-C0804B8B75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59">
              <a:extLst>
                <a:ext uri="{FF2B5EF4-FFF2-40B4-BE49-F238E27FC236}">
                  <a16:creationId xmlns:a16="http://schemas.microsoft.com/office/drawing/2014/main" id="{603A00F1-9B30-D6A9-6008-34BA776CEE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60">
              <a:extLst>
                <a:ext uri="{FF2B5EF4-FFF2-40B4-BE49-F238E27FC236}">
                  <a16:creationId xmlns:a16="http://schemas.microsoft.com/office/drawing/2014/main" id="{07407263-FE47-7BEA-2FD8-B6947BBD71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1">
              <a:extLst>
                <a:ext uri="{FF2B5EF4-FFF2-40B4-BE49-F238E27FC236}">
                  <a16:creationId xmlns:a16="http://schemas.microsoft.com/office/drawing/2014/main" id="{C9FF72AB-A755-9BBF-EBD7-4F86E2CA1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78">
              <a:extLst>
                <a:ext uri="{FF2B5EF4-FFF2-40B4-BE49-F238E27FC236}">
                  <a16:creationId xmlns:a16="http://schemas.microsoft.com/office/drawing/2014/main" id="{D2E3FCF6-C9F4-6B20-127C-97F65EBEB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79">
              <a:extLst>
                <a:ext uri="{FF2B5EF4-FFF2-40B4-BE49-F238E27FC236}">
                  <a16:creationId xmlns:a16="http://schemas.microsoft.com/office/drawing/2014/main" id="{A7CB07F1-43BD-D9A2-B6B5-F42BB2E3A7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80">
              <a:extLst>
                <a:ext uri="{FF2B5EF4-FFF2-40B4-BE49-F238E27FC236}">
                  <a16:creationId xmlns:a16="http://schemas.microsoft.com/office/drawing/2014/main" id="{C8140F7A-CFD1-3B82-763A-C32ED2E221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81">
              <a:extLst>
                <a:ext uri="{FF2B5EF4-FFF2-40B4-BE49-F238E27FC236}">
                  <a16:creationId xmlns:a16="http://schemas.microsoft.com/office/drawing/2014/main" id="{A716FF53-30E4-5276-F5FF-66FAECCF6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82">
              <a:extLst>
                <a:ext uri="{FF2B5EF4-FFF2-40B4-BE49-F238E27FC236}">
                  <a16:creationId xmlns:a16="http://schemas.microsoft.com/office/drawing/2014/main" id="{030A572F-6EFC-C34A-AA32-0A51E5CF1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83">
              <a:extLst>
                <a:ext uri="{FF2B5EF4-FFF2-40B4-BE49-F238E27FC236}">
                  <a16:creationId xmlns:a16="http://schemas.microsoft.com/office/drawing/2014/main" id="{3BB7EA9A-A035-DC55-64E6-3153FFDB0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84">
              <a:extLst>
                <a:ext uri="{FF2B5EF4-FFF2-40B4-BE49-F238E27FC236}">
                  <a16:creationId xmlns:a16="http://schemas.microsoft.com/office/drawing/2014/main" id="{7AC5D52F-7850-1C5D-BFA5-47AE5B338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86">
              <a:extLst>
                <a:ext uri="{FF2B5EF4-FFF2-40B4-BE49-F238E27FC236}">
                  <a16:creationId xmlns:a16="http://schemas.microsoft.com/office/drawing/2014/main" id="{680FECC3-AFEB-1310-26E3-5F5BD6DF84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89">
              <a:extLst>
                <a:ext uri="{FF2B5EF4-FFF2-40B4-BE49-F238E27FC236}">
                  <a16:creationId xmlns:a16="http://schemas.microsoft.com/office/drawing/2014/main" id="{D85574DB-7B63-E1CA-7664-AFF73D25B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90">
              <a:extLst>
                <a:ext uri="{FF2B5EF4-FFF2-40B4-BE49-F238E27FC236}">
                  <a16:creationId xmlns:a16="http://schemas.microsoft.com/office/drawing/2014/main" id="{23B404E8-9364-31A3-6C9E-FF45A3BCB8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05">
              <a:extLst>
                <a:ext uri="{FF2B5EF4-FFF2-40B4-BE49-F238E27FC236}">
                  <a16:creationId xmlns:a16="http://schemas.microsoft.com/office/drawing/2014/main" id="{788290B4-F4E1-90DD-D11B-B8270999D4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06">
              <a:extLst>
                <a:ext uri="{FF2B5EF4-FFF2-40B4-BE49-F238E27FC236}">
                  <a16:creationId xmlns:a16="http://schemas.microsoft.com/office/drawing/2014/main" id="{705F4591-048A-976F-6D24-0EAE713E09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2">
              <a:extLst>
                <a:ext uri="{FF2B5EF4-FFF2-40B4-BE49-F238E27FC236}">
                  <a16:creationId xmlns:a16="http://schemas.microsoft.com/office/drawing/2014/main" id="{0D9100CC-ED89-055C-73C3-C71E4CAA8D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3">
              <a:extLst>
                <a:ext uri="{FF2B5EF4-FFF2-40B4-BE49-F238E27FC236}">
                  <a16:creationId xmlns:a16="http://schemas.microsoft.com/office/drawing/2014/main" id="{CBEDA145-B76D-361F-9A66-D913E289E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4">
              <a:extLst>
                <a:ext uri="{FF2B5EF4-FFF2-40B4-BE49-F238E27FC236}">
                  <a16:creationId xmlns:a16="http://schemas.microsoft.com/office/drawing/2014/main" id="{17568F31-B2EA-08E1-3304-3A121C7D21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5">
              <a:extLst>
                <a:ext uri="{FF2B5EF4-FFF2-40B4-BE49-F238E27FC236}">
                  <a16:creationId xmlns:a16="http://schemas.microsoft.com/office/drawing/2014/main" id="{BD58CB13-D724-534C-6095-91054A6A7E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36">
              <a:extLst>
                <a:ext uri="{FF2B5EF4-FFF2-40B4-BE49-F238E27FC236}">
                  <a16:creationId xmlns:a16="http://schemas.microsoft.com/office/drawing/2014/main" id="{FF28C8C4-FC24-EB40-0024-24CC76AF3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37">
              <a:extLst>
                <a:ext uri="{FF2B5EF4-FFF2-40B4-BE49-F238E27FC236}">
                  <a16:creationId xmlns:a16="http://schemas.microsoft.com/office/drawing/2014/main" id="{CB6C20E5-636E-2DC7-DAB4-96B896A51F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38">
              <a:extLst>
                <a:ext uri="{FF2B5EF4-FFF2-40B4-BE49-F238E27FC236}">
                  <a16:creationId xmlns:a16="http://schemas.microsoft.com/office/drawing/2014/main" id="{9F810C74-10E7-D1EA-E21F-5133DA8E26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39">
              <a:extLst>
                <a:ext uri="{FF2B5EF4-FFF2-40B4-BE49-F238E27FC236}">
                  <a16:creationId xmlns:a16="http://schemas.microsoft.com/office/drawing/2014/main" id="{A7FD77B0-CAB9-6B83-B0F6-DA0E79FD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40">
              <a:extLst>
                <a:ext uri="{FF2B5EF4-FFF2-40B4-BE49-F238E27FC236}">
                  <a16:creationId xmlns:a16="http://schemas.microsoft.com/office/drawing/2014/main" id="{3D55AF19-2DA2-E4CE-1ACE-344CEDB4B2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41">
              <a:extLst>
                <a:ext uri="{FF2B5EF4-FFF2-40B4-BE49-F238E27FC236}">
                  <a16:creationId xmlns:a16="http://schemas.microsoft.com/office/drawing/2014/main" id="{F9D2028E-C27A-8CEC-266A-C293A4D26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42">
              <a:extLst>
                <a:ext uri="{FF2B5EF4-FFF2-40B4-BE49-F238E27FC236}">
                  <a16:creationId xmlns:a16="http://schemas.microsoft.com/office/drawing/2014/main" id="{3AB7F410-D30B-8E73-0106-93100F8640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44">
              <a:extLst>
                <a:ext uri="{FF2B5EF4-FFF2-40B4-BE49-F238E27FC236}">
                  <a16:creationId xmlns:a16="http://schemas.microsoft.com/office/drawing/2014/main" id="{9E4F3F32-23CC-4DAD-1939-875C35DC5F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45">
              <a:extLst>
                <a:ext uri="{FF2B5EF4-FFF2-40B4-BE49-F238E27FC236}">
                  <a16:creationId xmlns:a16="http://schemas.microsoft.com/office/drawing/2014/main" id="{17F92B89-FA86-A70A-B117-06D98BFCD0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46">
              <a:extLst>
                <a:ext uri="{FF2B5EF4-FFF2-40B4-BE49-F238E27FC236}">
                  <a16:creationId xmlns:a16="http://schemas.microsoft.com/office/drawing/2014/main" id="{8D7D9452-1176-18B0-44AA-297C9C6A7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47">
              <a:extLst>
                <a:ext uri="{FF2B5EF4-FFF2-40B4-BE49-F238E27FC236}">
                  <a16:creationId xmlns:a16="http://schemas.microsoft.com/office/drawing/2014/main" id="{9AABE92C-B39E-2E06-C601-298DA271D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48">
              <a:extLst>
                <a:ext uri="{FF2B5EF4-FFF2-40B4-BE49-F238E27FC236}">
                  <a16:creationId xmlns:a16="http://schemas.microsoft.com/office/drawing/2014/main" id="{26FF258D-CCCA-D415-BE01-02F2DB333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62">
              <a:extLst>
                <a:ext uri="{FF2B5EF4-FFF2-40B4-BE49-F238E27FC236}">
                  <a16:creationId xmlns:a16="http://schemas.microsoft.com/office/drawing/2014/main" id="{388DC34B-ECCE-0AE7-9197-B2A0B1510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63">
              <a:extLst>
                <a:ext uri="{FF2B5EF4-FFF2-40B4-BE49-F238E27FC236}">
                  <a16:creationId xmlns:a16="http://schemas.microsoft.com/office/drawing/2014/main" id="{9BFD2652-142D-CE7C-EC39-B06A30B6B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64">
              <a:extLst>
                <a:ext uri="{FF2B5EF4-FFF2-40B4-BE49-F238E27FC236}">
                  <a16:creationId xmlns:a16="http://schemas.microsoft.com/office/drawing/2014/main" id="{486203BC-8EE9-7D47-7271-1161063DA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65">
              <a:extLst>
                <a:ext uri="{FF2B5EF4-FFF2-40B4-BE49-F238E27FC236}">
                  <a16:creationId xmlns:a16="http://schemas.microsoft.com/office/drawing/2014/main" id="{0F0DF7DB-12F7-66D6-84C7-B8A7E228DD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66">
              <a:extLst>
                <a:ext uri="{FF2B5EF4-FFF2-40B4-BE49-F238E27FC236}">
                  <a16:creationId xmlns:a16="http://schemas.microsoft.com/office/drawing/2014/main" id="{B712DFCF-CBDB-E928-0FD7-A24618B86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67">
              <a:extLst>
                <a:ext uri="{FF2B5EF4-FFF2-40B4-BE49-F238E27FC236}">
                  <a16:creationId xmlns:a16="http://schemas.microsoft.com/office/drawing/2014/main" id="{C305634E-F699-4647-F437-71D05834E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68">
              <a:extLst>
                <a:ext uri="{FF2B5EF4-FFF2-40B4-BE49-F238E27FC236}">
                  <a16:creationId xmlns:a16="http://schemas.microsoft.com/office/drawing/2014/main" id="{8D8B319F-CB62-57AF-70B9-D1976A685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69">
              <a:extLst>
                <a:ext uri="{FF2B5EF4-FFF2-40B4-BE49-F238E27FC236}">
                  <a16:creationId xmlns:a16="http://schemas.microsoft.com/office/drawing/2014/main" id="{C0089FCB-57F1-FA9A-428C-C3CC66E7C2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70">
              <a:extLst>
                <a:ext uri="{FF2B5EF4-FFF2-40B4-BE49-F238E27FC236}">
                  <a16:creationId xmlns:a16="http://schemas.microsoft.com/office/drawing/2014/main" id="{9A181DD2-73D1-72B8-3C6C-8D6C64B6D9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71">
              <a:extLst>
                <a:ext uri="{FF2B5EF4-FFF2-40B4-BE49-F238E27FC236}">
                  <a16:creationId xmlns:a16="http://schemas.microsoft.com/office/drawing/2014/main" id="{5391E2BE-981C-26EF-CEE5-C322F41388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72">
              <a:extLst>
                <a:ext uri="{FF2B5EF4-FFF2-40B4-BE49-F238E27FC236}">
                  <a16:creationId xmlns:a16="http://schemas.microsoft.com/office/drawing/2014/main" id="{66EAF760-8B62-E7A4-9119-29164A8F72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3">
              <a:extLst>
                <a:ext uri="{FF2B5EF4-FFF2-40B4-BE49-F238E27FC236}">
                  <a16:creationId xmlns:a16="http://schemas.microsoft.com/office/drawing/2014/main" id="{D39219F0-71EF-0DA4-0E3E-24C3345960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4">
              <a:extLst>
                <a:ext uri="{FF2B5EF4-FFF2-40B4-BE49-F238E27FC236}">
                  <a16:creationId xmlns:a16="http://schemas.microsoft.com/office/drawing/2014/main" id="{3B3170F3-26D3-6B58-7151-0D1BCA0931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75">
              <a:extLst>
                <a:ext uri="{FF2B5EF4-FFF2-40B4-BE49-F238E27FC236}">
                  <a16:creationId xmlns:a16="http://schemas.microsoft.com/office/drawing/2014/main" id="{C0448D7F-AEAF-C612-7510-789CC8A7F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77">
              <a:extLst>
                <a:ext uri="{FF2B5EF4-FFF2-40B4-BE49-F238E27FC236}">
                  <a16:creationId xmlns:a16="http://schemas.microsoft.com/office/drawing/2014/main" id="{67855166-92F9-0C4B-C25A-BD958220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85">
              <a:extLst>
                <a:ext uri="{FF2B5EF4-FFF2-40B4-BE49-F238E27FC236}">
                  <a16:creationId xmlns:a16="http://schemas.microsoft.com/office/drawing/2014/main" id="{BF305274-3CAC-D06A-CECC-61FBD75667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87">
              <a:extLst>
                <a:ext uri="{FF2B5EF4-FFF2-40B4-BE49-F238E27FC236}">
                  <a16:creationId xmlns:a16="http://schemas.microsoft.com/office/drawing/2014/main" id="{30442C06-02A9-DD02-2574-A665208E1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88">
              <a:extLst>
                <a:ext uri="{FF2B5EF4-FFF2-40B4-BE49-F238E27FC236}">
                  <a16:creationId xmlns:a16="http://schemas.microsoft.com/office/drawing/2014/main" id="{8CE9926D-5B1F-0503-B1F3-F2B392079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6058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781E-3165-5973-D976-0ED08B64FF6A}"/>
            </a:ext>
          </a:extLst>
        </p:cNvPr>
        <p:cNvGrpSpPr/>
        <p:nvPr/>
      </p:nvGrpSpPr>
      <p:grpSpPr>
        <a:xfrm>
          <a:off x="0" y="0"/>
          <a:ext cx="0" cy="0"/>
          <a:chOff x="0" y="0"/>
          <a:chExt cx="0" cy="0"/>
        </a:xfrm>
      </p:grpSpPr>
      <p:pic>
        <p:nvPicPr>
          <p:cNvPr id="8" name="Picture Placeholder 99" descr="Photo of a beach with a paddleboarder in the background&#10;">
            <a:extLst>
              <a:ext uri="{FF2B5EF4-FFF2-40B4-BE49-F238E27FC236}">
                <a16:creationId xmlns:a16="http://schemas.microsoft.com/office/drawing/2014/main" id="{CCC5E278-1D70-E29B-03B6-498064A152FB}"/>
              </a:ext>
            </a:extLst>
          </p:cNvPr>
          <p:cNvPicPr>
            <a:picLocks noGrp="1" noChangeAspect="1"/>
          </p:cNvPicPr>
          <p:nvPr>
            <p:ph type="pic" sz="quarter" idx="13"/>
          </p:nvPr>
        </p:nvPicPr>
        <p:blipFill rotWithShape="1">
          <a:blip r:embed="rId3"/>
          <a:srcRect t="7802" b="7802"/>
          <a:stretch/>
        </p:blipFill>
        <p:spPr/>
      </p:pic>
      <p:sp>
        <p:nvSpPr>
          <p:cNvPr id="3" name="Title 2">
            <a:extLst>
              <a:ext uri="{FF2B5EF4-FFF2-40B4-BE49-F238E27FC236}">
                <a16:creationId xmlns:a16="http://schemas.microsoft.com/office/drawing/2014/main" id="{50F14C40-468F-85E1-E73E-E111A3C76CBF}"/>
              </a:ext>
            </a:extLst>
          </p:cNvPr>
          <p:cNvSpPr>
            <a:spLocks noGrp="1"/>
          </p:cNvSpPr>
          <p:nvPr>
            <p:ph type="ctrTitle"/>
          </p:nvPr>
        </p:nvSpPr>
        <p:spPr/>
        <p:txBody>
          <a:bodyPr/>
          <a:lstStyle/>
          <a:p>
            <a:r>
              <a:rPr lang="en-US" dirty="0"/>
              <a:t>Questions or Comments</a:t>
            </a:r>
          </a:p>
        </p:txBody>
      </p:sp>
    </p:spTree>
    <p:extLst>
      <p:ext uri="{BB962C8B-B14F-4D97-AF65-F5344CB8AC3E}">
        <p14:creationId xmlns:p14="http://schemas.microsoft.com/office/powerpoint/2010/main" val="192668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lstStyle/>
          <a:p>
            <a:r>
              <a:rPr lang="en-US" b="1" dirty="0">
                <a:latin typeface="Arial" panose="020B0604020202020204" pitchFamily="34" charset="0"/>
                <a:cs typeface="Arial" panose="020B0604020202020204" pitchFamily="34" charset="0"/>
              </a:rPr>
              <a:t>Updates from TEA</a:t>
            </a:r>
          </a:p>
          <a:p>
            <a:r>
              <a:rPr lang="en-US" b="1" dirty="0" err="1">
                <a:latin typeface="Arial" panose="020B0604020202020204" pitchFamily="34" charset="0"/>
                <a:cs typeface="Arial" panose="020B0604020202020204" pitchFamily="34" charset="0"/>
              </a:rPr>
              <a:t>AskTED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Fall PEIMS </a:t>
            </a:r>
          </a:p>
          <a:p>
            <a:r>
              <a:rPr lang="en-US" b="1" dirty="0">
                <a:latin typeface="Arial" panose="020B0604020202020204" pitchFamily="34" charset="0"/>
                <a:cs typeface="Arial" panose="020B0604020202020204" pitchFamily="34" charset="0"/>
              </a:rPr>
              <a:t>TIMS Tickets</a:t>
            </a:r>
          </a:p>
          <a:p>
            <a:r>
              <a:rPr lang="en-US" b="1" dirty="0">
                <a:latin typeface="Arial" panose="020B0604020202020204" pitchFamily="34" charset="0"/>
                <a:cs typeface="Arial" panose="020B0604020202020204" pitchFamily="34" charset="0"/>
              </a:rPr>
              <a:t>Known Issues</a:t>
            </a:r>
          </a:p>
          <a:p>
            <a:r>
              <a:rPr lang="en-US" b="1" dirty="0">
                <a:latin typeface="Arial" panose="020B0604020202020204" pitchFamily="34" charset="0"/>
                <a:cs typeface="Arial" panose="020B0604020202020204" pitchFamily="34" charset="0"/>
              </a:rPr>
              <a:t>Software Updates</a:t>
            </a:r>
          </a:p>
          <a:p>
            <a:r>
              <a:rPr lang="en-US" b="1" dirty="0">
                <a:latin typeface="Arial" panose="020B0604020202020204" pitchFamily="34" charset="0"/>
                <a:cs typeface="Arial" panose="020B0604020202020204" pitchFamily="34" charset="0"/>
              </a:rPr>
              <a:t>Helpful Resources</a:t>
            </a:r>
          </a:p>
          <a:p>
            <a:r>
              <a:rPr lang="en-US" b="1">
                <a:latin typeface="Arial" panose="020B0604020202020204" pitchFamily="34" charset="0"/>
                <a:cs typeface="Arial" panose="020B0604020202020204" pitchFamily="34" charset="0"/>
              </a:rPr>
              <a:t>Questions or Comments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55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DB32F-49DC-B179-6433-EB12620B9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28C29-197D-BE10-91FB-3AB8FDB86794}"/>
              </a:ext>
            </a:extLst>
          </p:cNvPr>
          <p:cNvSpPr>
            <a:spLocks noGrp="1"/>
          </p:cNvSpPr>
          <p:nvPr>
            <p:ph type="title"/>
          </p:nvPr>
        </p:nvSpPr>
        <p:spPr>
          <a:xfrm>
            <a:off x="803933" y="459265"/>
            <a:ext cx="5110909" cy="1691969"/>
          </a:xfrm>
        </p:spPr>
        <p:txBody>
          <a:bodyPr vert="horz" lIns="91440" tIns="45720" rIns="91440" bIns="45720" rtlCol="0" anchor="ctr">
            <a:normAutofit/>
          </a:bodyPr>
          <a:lstStyle/>
          <a:p>
            <a:pPr algn="ctr"/>
            <a:r>
              <a:rPr lang="en-US" kern="1200" dirty="0">
                <a:solidFill>
                  <a:schemeClr val="tx2"/>
                </a:solidFill>
                <a:latin typeface="+mj-lt"/>
                <a:ea typeface="+mj-ea"/>
                <a:cs typeface="+mj-cs"/>
              </a:rPr>
              <a:t>Updates from TEA</a:t>
            </a:r>
          </a:p>
        </p:txBody>
      </p:sp>
      <p:sp>
        <p:nvSpPr>
          <p:cNvPr id="3" name="TextBox 2">
            <a:extLst>
              <a:ext uri="{FF2B5EF4-FFF2-40B4-BE49-F238E27FC236}">
                <a16:creationId xmlns:a16="http://schemas.microsoft.com/office/drawing/2014/main" id="{BA8439D5-6364-5A51-2B8D-A5C969D097D9}"/>
              </a:ext>
            </a:extLst>
          </p:cNvPr>
          <p:cNvSpPr txBox="1"/>
          <p:nvPr/>
        </p:nvSpPr>
        <p:spPr>
          <a:xfrm>
            <a:off x="803933" y="1731524"/>
            <a:ext cx="5110908" cy="4513634"/>
          </a:xfrm>
          <a:prstGeom prst="rect">
            <a:avLst/>
          </a:prstGeom>
        </p:spPr>
        <p:txBody>
          <a:bodyPr vert="horz" lIns="91440" tIns="45720" rIns="91440" bIns="45720" rtlCol="0">
            <a:normAutofit/>
          </a:bodyPr>
          <a:lstStyle/>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Fall Reports updated to include CSV:</a:t>
            </a:r>
          </a:p>
          <a:p>
            <a:pPr marL="285750" indent="-285750">
              <a:lnSpc>
                <a:spcPct val="140000"/>
              </a:lnSpc>
              <a:spcAft>
                <a:spcPts val="600"/>
              </a:spcAft>
              <a:buClr>
                <a:schemeClr val="bg2">
                  <a:lumMod val="75000"/>
                </a:schemeClr>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PDM1-120-013 PK Student Roster</a:t>
            </a:r>
          </a:p>
          <a:p>
            <a:pPr marL="285750" indent="-285750">
              <a:lnSpc>
                <a:spcPct val="140000"/>
              </a:lnSpc>
              <a:spcAft>
                <a:spcPts val="600"/>
              </a:spcAft>
              <a:buClr>
                <a:schemeClr val="bg2">
                  <a:lumMod val="75000"/>
                </a:schemeClr>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PDM1-121-006 Special Education Roster by Grade</a:t>
            </a:r>
          </a:p>
          <a:p>
            <a:pPr marL="285750" indent="-285750">
              <a:lnSpc>
                <a:spcPct val="140000"/>
              </a:lnSpc>
              <a:spcAft>
                <a:spcPts val="600"/>
              </a:spcAft>
              <a:buClr>
                <a:schemeClr val="bg2">
                  <a:lumMod val="75000"/>
                </a:schemeClr>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PDM1-124-004 School Leaver Roster</a:t>
            </a:r>
          </a:p>
          <a:p>
            <a:pPr>
              <a:lnSpc>
                <a:spcPct val="140000"/>
              </a:lnSpc>
              <a:spcAft>
                <a:spcPts val="600"/>
              </a:spcAft>
              <a:buClr>
                <a:schemeClr val="bg2">
                  <a:lumMod val="75000"/>
                </a:schemeClr>
              </a:buClr>
            </a:pPr>
            <a:endParaRPr lang="en-US" sz="1400"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DMC Level 2 Validations have been updated to include an option to Cancel validation jobs that are in “Scheduled” status.</a:t>
            </a:r>
          </a:p>
          <a:p>
            <a:pPr>
              <a:lnSpc>
                <a:spcPct val="140000"/>
              </a:lnSpc>
              <a:spcAft>
                <a:spcPts val="600"/>
              </a:spcAft>
              <a:buClr>
                <a:schemeClr val="bg2">
                  <a:lumMod val="75000"/>
                </a:schemeClr>
              </a:buClr>
            </a:pPr>
            <a:endParaRPr lang="en-US" sz="1400" b="1"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r>
              <a:rPr lang="en-US" sz="1400" b="1" dirty="0">
                <a:solidFill>
                  <a:schemeClr val="tx2"/>
                </a:solidFill>
                <a:latin typeface="Arial" panose="020B0604020202020204" pitchFamily="34" charset="0"/>
                <a:cs typeface="Arial" panose="020B0604020202020204" pitchFamily="34" charset="0"/>
              </a:rPr>
              <a:t>Preloaded SA, SE, and SR Course Codes for PEIMS reporting (Staff Responsibilities)</a:t>
            </a:r>
            <a:endParaRPr lang="en-US" sz="1400" dirty="0">
              <a:solidFill>
                <a:schemeClr val="tx2"/>
              </a:solidFill>
              <a:latin typeface="Arial" panose="020B0604020202020204" pitchFamily="34" charset="0"/>
              <a:cs typeface="Arial" panose="020B0604020202020204" pitchFamily="34" charset="0"/>
            </a:endParaRPr>
          </a:p>
          <a:p>
            <a:pPr>
              <a:lnSpc>
                <a:spcPct val="140000"/>
              </a:lnSpc>
              <a:spcAft>
                <a:spcPts val="600"/>
              </a:spcAft>
              <a:buClr>
                <a:schemeClr val="bg2">
                  <a:lumMod val="75000"/>
                </a:schemeClr>
              </a:buClr>
            </a:pPr>
            <a:endParaRPr lang="en-US" sz="1100" dirty="0">
              <a:solidFill>
                <a:schemeClr val="tx2"/>
              </a:solidFill>
            </a:endParaRPr>
          </a:p>
        </p:txBody>
      </p:sp>
      <p:pic>
        <p:nvPicPr>
          <p:cNvPr id="68" name="Picture Placeholder 13" descr="Photo of a wave">
            <a:extLst>
              <a:ext uri="{FF2B5EF4-FFF2-40B4-BE49-F238E27FC236}">
                <a16:creationId xmlns:a16="http://schemas.microsoft.com/office/drawing/2014/main" id="{9080306E-ECB4-AFA2-6004-BFA01453F4CF}"/>
              </a:ext>
            </a:extLst>
          </p:cNvPr>
          <p:cNvPicPr>
            <a:picLocks noGrp="1" noChangeAspect="1"/>
          </p:cNvPicPr>
          <p:nvPr>
            <p:ph type="pic" sz="quarter" idx="13"/>
          </p:nvPr>
        </p:nvPicPr>
        <p:blipFill rotWithShape="1">
          <a:blip r:embed="rId3"/>
          <a:srcRect l="23042" r="23041"/>
          <a:stretch/>
        </p:blipFill>
        <p:spPr>
          <a:xfrm>
            <a:off x="6645834" y="1"/>
            <a:ext cx="5546166" cy="6866192"/>
          </a:xfrm>
          <a:prstGeom prst="rect">
            <a:avLst/>
          </a:prstGeom>
        </p:spPr>
      </p:pic>
    </p:spTree>
    <p:extLst>
      <p:ext uri="{BB962C8B-B14F-4D97-AF65-F5344CB8AC3E}">
        <p14:creationId xmlns:p14="http://schemas.microsoft.com/office/powerpoint/2010/main" val="135707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582210" y="4908437"/>
            <a:ext cx="10866378" cy="1473703"/>
          </a:xfrm>
          <a:noFill/>
        </p:spPr>
        <p:txBody>
          <a:bodyPr anchor="ctr"/>
          <a:lstStyle/>
          <a:p>
            <a:r>
              <a:rPr lang="en-US" sz="2000" b="1" dirty="0">
                <a:latin typeface="Arial" panose="020B0604020202020204" pitchFamily="34" charset="0"/>
                <a:cs typeface="Arial" panose="020B0604020202020204" pitchFamily="34" charset="0"/>
              </a:rPr>
              <a:t>Please have your LEA </a:t>
            </a:r>
            <a:r>
              <a:rPr lang="en-US" sz="2000" b="1" dirty="0" err="1">
                <a:latin typeface="Arial" panose="020B0604020202020204" pitchFamily="34" charset="0"/>
                <a:cs typeface="Arial" panose="020B0604020202020204" pitchFamily="34" charset="0"/>
              </a:rPr>
              <a:t>AskTED</a:t>
            </a:r>
            <a:r>
              <a:rPr lang="en-US" sz="2000" b="1" dirty="0">
                <a:latin typeface="Arial" panose="020B0604020202020204" pitchFamily="34" charset="0"/>
                <a:cs typeface="Arial" panose="020B0604020202020204" pitchFamily="34" charset="0"/>
              </a:rPr>
              <a:t> Administrator review and update incorrect data for the directories. </a:t>
            </a:r>
          </a:p>
        </p:txBody>
      </p:sp>
      <p:pic>
        <p:nvPicPr>
          <p:cNvPr id="109" name="Picture Placeholder 4" descr="Photo of a surfer in the barrel of a wave">
            <a:extLst>
              <a:ext uri="{FF2B5EF4-FFF2-40B4-BE49-F238E27FC236}">
                <a16:creationId xmlns:a16="http://schemas.microsoft.com/office/drawing/2014/main" id="{D8EE3B24-7365-A231-2BD2-CE01EF58E3BB}"/>
              </a:ext>
            </a:extLst>
          </p:cNvPr>
          <p:cNvPicPr>
            <a:picLocks noGrp="1" noChangeAspect="1"/>
          </p:cNvPicPr>
          <p:nvPr>
            <p:ph type="pic" sz="quarter" idx="13"/>
          </p:nvPr>
        </p:nvPicPr>
        <p:blipFill rotWithShape="1">
          <a:blip r:embed="rId3"/>
          <a:srcRect t="17270" b="17270"/>
          <a:stretch/>
        </p:blipFill>
        <p:spPr/>
      </p:pic>
      <p:sp>
        <p:nvSpPr>
          <p:cNvPr id="4" name="TextBox 3">
            <a:extLst>
              <a:ext uri="{FF2B5EF4-FFF2-40B4-BE49-F238E27FC236}">
                <a16:creationId xmlns:a16="http://schemas.microsoft.com/office/drawing/2014/main" id="{ED220049-BB89-449F-98E6-179C85031222}"/>
              </a:ext>
            </a:extLst>
          </p:cNvPr>
          <p:cNvSpPr txBox="1"/>
          <p:nvPr/>
        </p:nvSpPr>
        <p:spPr>
          <a:xfrm>
            <a:off x="4096139" y="475860"/>
            <a:ext cx="2538280" cy="707886"/>
          </a:xfrm>
          <a:prstGeom prst="rect">
            <a:avLst/>
          </a:prstGeom>
          <a:noFill/>
        </p:spPr>
        <p:txBody>
          <a:bodyPr wrap="square" rtlCol="0">
            <a:spAutoFit/>
          </a:bodyPr>
          <a:lstStyle/>
          <a:p>
            <a:pPr algn="ctr"/>
            <a:r>
              <a:rPr lang="en-US" sz="4000" dirty="0" err="1">
                <a:latin typeface="Modern Love" panose="04090805081005020601" pitchFamily="82" charset="0"/>
              </a:rPr>
              <a:t>AskTED</a:t>
            </a:r>
            <a:endParaRPr lang="en-US" sz="4000" dirty="0">
              <a:latin typeface="Modern Love" panose="04090805081005020601" pitchFamily="82" charset="0"/>
            </a:endParaRPr>
          </a:p>
        </p:txBody>
      </p:sp>
    </p:spTree>
    <p:extLst>
      <p:ext uri="{BB962C8B-B14F-4D97-AF65-F5344CB8AC3E}">
        <p14:creationId xmlns:p14="http://schemas.microsoft.com/office/powerpoint/2010/main" val="305808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E7BA-BD5F-0FCE-3ED4-C069C769876B}"/>
              </a:ext>
            </a:extLst>
          </p:cNvPr>
          <p:cNvSpPr>
            <a:spLocks noGrp="1"/>
          </p:cNvSpPr>
          <p:nvPr>
            <p:ph type="title"/>
          </p:nvPr>
        </p:nvSpPr>
        <p:spPr>
          <a:xfrm>
            <a:off x="1069848" y="453497"/>
            <a:ext cx="4367914" cy="1447380"/>
          </a:xfrm>
        </p:spPr>
        <p:txBody>
          <a:bodyPr/>
          <a:lstStyle/>
          <a:p>
            <a:pPr algn="ctr"/>
            <a:r>
              <a:rPr lang="en-US" dirty="0" err="1"/>
              <a:t>AskTED</a:t>
            </a:r>
            <a:endParaRPr lang="en-US" dirty="0"/>
          </a:p>
        </p:txBody>
      </p:sp>
      <p:pic>
        <p:nvPicPr>
          <p:cNvPr id="8" name="Picture 7">
            <a:extLst>
              <a:ext uri="{FF2B5EF4-FFF2-40B4-BE49-F238E27FC236}">
                <a16:creationId xmlns:a16="http://schemas.microsoft.com/office/drawing/2014/main" id="{5CBBE3C0-955D-780E-6EFA-500D3014F3BD}"/>
              </a:ext>
            </a:extLst>
          </p:cNvPr>
          <p:cNvPicPr>
            <a:picLocks noChangeAspect="1"/>
          </p:cNvPicPr>
          <p:nvPr/>
        </p:nvPicPr>
        <p:blipFill>
          <a:blip r:embed="rId3"/>
          <a:stretch>
            <a:fillRect/>
          </a:stretch>
        </p:blipFill>
        <p:spPr>
          <a:xfrm>
            <a:off x="745616" y="1949024"/>
            <a:ext cx="5602106" cy="2339885"/>
          </a:xfrm>
          <a:prstGeom prst="rect">
            <a:avLst/>
          </a:prstGeom>
        </p:spPr>
      </p:pic>
      <p:pic>
        <p:nvPicPr>
          <p:cNvPr id="10" name="Picture 9">
            <a:extLst>
              <a:ext uri="{FF2B5EF4-FFF2-40B4-BE49-F238E27FC236}">
                <a16:creationId xmlns:a16="http://schemas.microsoft.com/office/drawing/2014/main" id="{4C48C0DC-5AFB-66AD-A19A-F3F3B2236E5F}"/>
              </a:ext>
            </a:extLst>
          </p:cNvPr>
          <p:cNvPicPr>
            <a:picLocks noChangeAspect="1"/>
          </p:cNvPicPr>
          <p:nvPr/>
        </p:nvPicPr>
        <p:blipFill>
          <a:blip r:embed="rId4"/>
          <a:stretch>
            <a:fillRect/>
          </a:stretch>
        </p:blipFill>
        <p:spPr>
          <a:xfrm>
            <a:off x="7196426" y="453497"/>
            <a:ext cx="3474818" cy="3835412"/>
          </a:xfrm>
          <a:prstGeom prst="rect">
            <a:avLst/>
          </a:prstGeom>
        </p:spPr>
      </p:pic>
      <p:pic>
        <p:nvPicPr>
          <p:cNvPr id="12" name="Picture 11">
            <a:extLst>
              <a:ext uri="{FF2B5EF4-FFF2-40B4-BE49-F238E27FC236}">
                <a16:creationId xmlns:a16="http://schemas.microsoft.com/office/drawing/2014/main" id="{761EC1D3-CCDB-33A3-BE1B-2669EC365EAB}"/>
              </a:ext>
            </a:extLst>
          </p:cNvPr>
          <p:cNvPicPr>
            <a:picLocks noChangeAspect="1"/>
          </p:cNvPicPr>
          <p:nvPr/>
        </p:nvPicPr>
        <p:blipFill>
          <a:blip r:embed="rId5"/>
          <a:stretch>
            <a:fillRect/>
          </a:stretch>
        </p:blipFill>
        <p:spPr>
          <a:xfrm>
            <a:off x="384665" y="4679004"/>
            <a:ext cx="11269071" cy="1563711"/>
          </a:xfrm>
          <a:prstGeom prst="rect">
            <a:avLst/>
          </a:prstGeom>
        </p:spPr>
      </p:pic>
    </p:spTree>
    <p:extLst>
      <p:ext uri="{BB962C8B-B14F-4D97-AF65-F5344CB8AC3E}">
        <p14:creationId xmlns:p14="http://schemas.microsoft.com/office/powerpoint/2010/main" val="315429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5D3D-5CCD-6152-003E-1C2656C6B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4DC51-E46E-B310-AA97-8DA5F379C3E2}"/>
              </a:ext>
            </a:extLst>
          </p:cNvPr>
          <p:cNvSpPr>
            <a:spLocks noGrp="1"/>
          </p:cNvSpPr>
          <p:nvPr>
            <p:ph type="title"/>
          </p:nvPr>
        </p:nvSpPr>
        <p:spPr>
          <a:noFill/>
        </p:spPr>
        <p:txBody>
          <a:bodyPr/>
          <a:lstStyle/>
          <a:p>
            <a:r>
              <a:rPr lang="en-US" dirty="0"/>
              <a:t>Push for Fall PEIMS</a:t>
            </a:r>
          </a:p>
        </p:txBody>
      </p:sp>
      <p:pic>
        <p:nvPicPr>
          <p:cNvPr id="68" name="Picture Placeholder 13" descr="Photo of a wave">
            <a:extLst>
              <a:ext uri="{FF2B5EF4-FFF2-40B4-BE49-F238E27FC236}">
                <a16:creationId xmlns:a16="http://schemas.microsoft.com/office/drawing/2014/main" id="{9F63836E-C26C-FF1E-D12A-7E631A510E55}"/>
              </a:ext>
            </a:extLst>
          </p:cNvPr>
          <p:cNvPicPr>
            <a:picLocks noGrp="1" noChangeAspect="1"/>
          </p:cNvPicPr>
          <p:nvPr>
            <p:ph type="pic" sz="quarter" idx="13"/>
          </p:nvPr>
        </p:nvPicPr>
        <p:blipFill rotWithShape="1">
          <a:blip r:embed="rId3"/>
          <a:srcRect l="32038" r="32038"/>
          <a:stretch/>
        </p:blipFill>
        <p:spPr/>
      </p:pic>
      <p:sp>
        <p:nvSpPr>
          <p:cNvPr id="3" name="Content Placeholder 2">
            <a:extLst>
              <a:ext uri="{FF2B5EF4-FFF2-40B4-BE49-F238E27FC236}">
                <a16:creationId xmlns:a16="http://schemas.microsoft.com/office/drawing/2014/main" id="{4B58108E-6136-A447-A341-32F2443AAE87}"/>
              </a:ext>
            </a:extLst>
          </p:cNvPr>
          <p:cNvSpPr>
            <a:spLocks noGrp="1"/>
          </p:cNvSpPr>
          <p:nvPr>
            <p:ph sz="half" idx="1"/>
          </p:nvPr>
        </p:nvSpPr>
        <p:spPr>
          <a:noFill/>
        </p:spPr>
        <p:txBody>
          <a:bodyPr vert="horz" lIns="91440" tIns="45720" rIns="91440" bIns="45720" rtlCol="0" anchor="t">
            <a:normAutofit/>
          </a:bodyPr>
          <a:lstStyle/>
          <a:p>
            <a:r>
              <a:rPr lang="en-US" dirty="0"/>
              <a:t>TEA is requesting that all LEAs concentrate on Fall PEIMS and not on other PEIMS and Core Collections at this time.  They are going to start monitoring Fall PEIMS progress and set a tentative timeline in which they are asking LEAs and ESCs to have completed specific tasks. </a:t>
            </a:r>
          </a:p>
        </p:txBody>
      </p:sp>
    </p:spTree>
    <p:extLst>
      <p:ext uri="{BB962C8B-B14F-4D97-AF65-F5344CB8AC3E}">
        <p14:creationId xmlns:p14="http://schemas.microsoft.com/office/powerpoint/2010/main" val="295025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noFill/>
        </p:spPr>
        <p:txBody>
          <a:bodyPr>
            <a:noAutofit/>
          </a:bodyPr>
          <a:lstStyle/>
          <a:p>
            <a:pPr algn="ctr"/>
            <a:r>
              <a:rPr lang="en-US" dirty="0"/>
              <a:t>Fall PEIMS Timeline</a:t>
            </a:r>
          </a:p>
        </p:txBody>
      </p:sp>
      <p:graphicFrame>
        <p:nvGraphicFramePr>
          <p:cNvPr id="17" name="Table Placeholder 2">
            <a:extLst>
              <a:ext uri="{FF2B5EF4-FFF2-40B4-BE49-F238E27FC236}">
                <a16:creationId xmlns:a16="http://schemas.microsoft.com/office/drawing/2014/main" id="{811B215D-DCBD-6236-35C8-8D6BC41C26F2}"/>
              </a:ext>
            </a:extLst>
          </p:cNvPr>
          <p:cNvGraphicFramePr>
            <a:graphicFrameLocks noGrp="1"/>
          </p:cNvGraphicFramePr>
          <p:nvPr>
            <p:ph type="tbl" sz="quarter" idx="13"/>
            <p:extLst>
              <p:ext uri="{D42A27DB-BD31-4B8C-83A1-F6EECF244321}">
                <p14:modId xmlns:p14="http://schemas.microsoft.com/office/powerpoint/2010/main" val="1772166023"/>
              </p:ext>
            </p:extLst>
          </p:nvPr>
        </p:nvGraphicFramePr>
        <p:xfrm>
          <a:off x="2125825" y="1930627"/>
          <a:ext cx="7315200" cy="39532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7040821"/>
                    </a:ext>
                  </a:extLst>
                </a:gridCol>
                <a:gridCol w="2819399">
                  <a:extLst>
                    <a:ext uri="{9D8B030D-6E8A-4147-A177-3AD203B41FA5}">
                      <a16:colId xmlns:a16="http://schemas.microsoft.com/office/drawing/2014/main" val="149845700"/>
                    </a:ext>
                  </a:extLst>
                </a:gridCol>
                <a:gridCol w="1352939">
                  <a:extLst>
                    <a:ext uri="{9D8B030D-6E8A-4147-A177-3AD203B41FA5}">
                      <a16:colId xmlns:a16="http://schemas.microsoft.com/office/drawing/2014/main" val="3119692462"/>
                    </a:ext>
                  </a:extLst>
                </a:gridCol>
                <a:gridCol w="1314062">
                  <a:extLst>
                    <a:ext uri="{9D8B030D-6E8A-4147-A177-3AD203B41FA5}">
                      <a16:colId xmlns:a16="http://schemas.microsoft.com/office/drawing/2014/main" val="3472639139"/>
                    </a:ext>
                  </a:extLst>
                </a:gridCol>
              </a:tblGrid>
              <a:tr h="596445">
                <a:tc>
                  <a:txBody>
                    <a:bodyPr/>
                    <a:lstStyle/>
                    <a:p>
                      <a:pPr algn="ctr"/>
                      <a:r>
                        <a:rPr lang="en-US" b="0" i="0" dirty="0">
                          <a:latin typeface="Avenir Next LT Pro" panose="020B0504020202020204" pitchFamily="34" charset="77"/>
                        </a:rPr>
                        <a:t>Date</a:t>
                      </a:r>
                    </a:p>
                  </a:txBody>
                  <a:tcPr anchor="ctr"/>
                </a:tc>
                <a:tc>
                  <a:txBody>
                    <a:bodyPr/>
                    <a:lstStyle/>
                    <a:p>
                      <a:pPr algn="ctr"/>
                      <a:r>
                        <a:rPr lang="en-US" b="0" i="0" dirty="0">
                          <a:latin typeface="Avenir Next LT Pro" panose="020B0504020202020204" pitchFamily="34" charset="77"/>
                        </a:rPr>
                        <a:t>Metric</a:t>
                      </a:r>
                    </a:p>
                  </a:txBody>
                  <a:tcPr anchor="ctr"/>
                </a:tc>
                <a:tc>
                  <a:txBody>
                    <a:bodyPr/>
                    <a:lstStyle/>
                    <a:p>
                      <a:pPr algn="ctr"/>
                      <a:r>
                        <a:rPr lang="en-US" b="0" i="0" dirty="0">
                          <a:latin typeface="Avenir Next LT Pro" panose="020B0504020202020204" pitchFamily="34" charset="77"/>
                        </a:rPr>
                        <a:t>Target</a:t>
                      </a:r>
                    </a:p>
                  </a:txBody>
                  <a:tcPr anchor="ctr"/>
                </a:tc>
                <a:tc>
                  <a:txBody>
                    <a:bodyPr/>
                    <a:lstStyle/>
                    <a:p>
                      <a:pPr algn="ctr"/>
                      <a:r>
                        <a:rPr lang="en-US" b="0" i="0" dirty="0">
                          <a:latin typeface="Avenir Next LT Pro" panose="020B0504020202020204" pitchFamily="34" charset="77"/>
                        </a:rPr>
                        <a:t>Actual</a:t>
                      </a:r>
                    </a:p>
                  </a:txBody>
                  <a:tcPr anchor="ctr"/>
                </a:tc>
                <a:extLst>
                  <a:ext uri="{0D108BD9-81ED-4DB2-BD59-A6C34878D82A}">
                    <a16:rowId xmlns:a16="http://schemas.microsoft.com/office/drawing/2014/main" val="3298013591"/>
                  </a:ext>
                </a:extLst>
              </a:tr>
              <a:tr h="596445">
                <a:tc>
                  <a:txBody>
                    <a:bodyPr/>
                    <a:lstStyle/>
                    <a:p>
                      <a:pPr algn="ctr"/>
                      <a:r>
                        <a:rPr lang="en-US" b="0" i="0" dirty="0">
                          <a:latin typeface="Avenir Next LT Pro" panose="020B0504020202020204" pitchFamily="34" charset="77"/>
                        </a:rPr>
                        <a:t>November 4</a:t>
                      </a:r>
                    </a:p>
                  </a:txBody>
                  <a:tcPr anchor="ctr"/>
                </a:tc>
                <a:tc>
                  <a:txBody>
                    <a:bodyPr/>
                    <a:lstStyle/>
                    <a:p>
                      <a:pPr algn="ctr"/>
                      <a:r>
                        <a:rPr lang="en-US" b="0" i="0" dirty="0">
                          <a:latin typeface="Avenir Next LT Pro" panose="020B0504020202020204" pitchFamily="34" charset="77"/>
                        </a:rPr>
                        <a:t>LEAs Publishing Some Data to IODS</a:t>
                      </a:r>
                    </a:p>
                  </a:txBody>
                  <a:tcPr anchor="ctr"/>
                </a:tc>
                <a:tc>
                  <a:txBody>
                    <a:bodyPr/>
                    <a:lstStyle/>
                    <a:p>
                      <a:pPr algn="ctr"/>
                      <a:r>
                        <a:rPr lang="en-US" b="0" i="0" dirty="0">
                          <a:latin typeface="Avenir Next LT Pro" panose="020B0504020202020204" pitchFamily="34" charset="77"/>
                        </a:rPr>
                        <a:t>All</a:t>
                      </a:r>
                    </a:p>
                  </a:txBody>
                  <a:tcPr anchor="ctr"/>
                </a:tc>
                <a:tc>
                  <a:txBody>
                    <a:bodyPr/>
                    <a:lstStyle/>
                    <a:p>
                      <a:pPr algn="ctr"/>
                      <a:endParaRPr lang="en-US" b="0" i="0" dirty="0">
                        <a:latin typeface="Avenir Next LT Pro" panose="020B0504020202020204" pitchFamily="34" charset="77"/>
                      </a:endParaRPr>
                    </a:p>
                  </a:txBody>
                  <a:tcPr anchor="ctr"/>
                </a:tc>
                <a:extLst>
                  <a:ext uri="{0D108BD9-81ED-4DB2-BD59-A6C34878D82A}">
                    <a16:rowId xmlns:a16="http://schemas.microsoft.com/office/drawing/2014/main" val="3873867931"/>
                  </a:ext>
                </a:extLst>
              </a:tr>
              <a:tr h="596445">
                <a:tc>
                  <a:txBody>
                    <a:bodyPr/>
                    <a:lstStyle/>
                    <a:p>
                      <a:pPr algn="ctr"/>
                      <a:r>
                        <a:rPr lang="en-US" b="0" i="0" dirty="0">
                          <a:latin typeface="Avenir Next LT Pro" panose="020B0504020202020204" pitchFamily="34" charset="77"/>
                        </a:rPr>
                        <a:t>November 11</a:t>
                      </a:r>
                    </a:p>
                  </a:txBody>
                  <a:tcPr anchor="ctr"/>
                </a:tc>
                <a:tc>
                  <a:txBody>
                    <a:bodyPr/>
                    <a:lstStyle/>
                    <a:p>
                      <a:pPr algn="ctr"/>
                      <a:r>
                        <a:rPr lang="en-US" b="0" i="0" dirty="0">
                          <a:latin typeface="Avenir Next LT Pro" panose="020B0504020202020204" pitchFamily="34" charset="77"/>
                        </a:rPr>
                        <a:t>LEAs Publishing All 23 Entities</a:t>
                      </a:r>
                    </a:p>
                  </a:txBody>
                  <a:tcPr anchor="ctr"/>
                </a:tc>
                <a:tc>
                  <a:txBody>
                    <a:bodyPr/>
                    <a:lstStyle/>
                    <a:p>
                      <a:pPr algn="ctr"/>
                      <a:r>
                        <a:rPr lang="en-US" b="0" i="0" dirty="0">
                          <a:latin typeface="Avenir Next LT Pro" panose="020B0504020202020204" pitchFamily="34" charset="77"/>
                        </a:rPr>
                        <a:t>All</a:t>
                      </a:r>
                    </a:p>
                  </a:txBody>
                  <a:tcPr anchor="ctr"/>
                </a:tc>
                <a:tc>
                  <a:txBody>
                    <a:bodyPr/>
                    <a:lstStyle/>
                    <a:p>
                      <a:pPr algn="ctr"/>
                      <a:endParaRPr lang="en-US" b="0" i="0" dirty="0">
                        <a:latin typeface="Avenir Next LT Pro" panose="020B0504020202020204" pitchFamily="34" charset="77"/>
                      </a:endParaRPr>
                    </a:p>
                  </a:txBody>
                  <a:tcPr anchor="ctr"/>
                </a:tc>
                <a:extLst>
                  <a:ext uri="{0D108BD9-81ED-4DB2-BD59-A6C34878D82A}">
                    <a16:rowId xmlns:a16="http://schemas.microsoft.com/office/drawing/2014/main" val="85209771"/>
                  </a:ext>
                </a:extLst>
              </a:tr>
              <a:tr h="596445">
                <a:tc>
                  <a:txBody>
                    <a:bodyPr/>
                    <a:lstStyle/>
                    <a:p>
                      <a:pPr algn="ctr"/>
                      <a:r>
                        <a:rPr lang="en-US" b="0" i="0" dirty="0">
                          <a:latin typeface="Avenir Next LT Pro" panose="020B0504020202020204" pitchFamily="34" charset="77"/>
                        </a:rPr>
                        <a:t>November 18</a:t>
                      </a:r>
                    </a:p>
                  </a:txBody>
                  <a:tcPr anchor="ctr"/>
                </a:tc>
                <a:tc>
                  <a:txBody>
                    <a:bodyPr/>
                    <a:lstStyle/>
                    <a:p>
                      <a:pPr algn="ctr"/>
                      <a:r>
                        <a:rPr lang="en-US" b="0" i="0" dirty="0">
                          <a:latin typeface="Avenir Next LT Pro" panose="020B0504020202020204" pitchFamily="34" charset="77"/>
                        </a:rPr>
                        <a:t>LEAs Promoting All Entities</a:t>
                      </a:r>
                    </a:p>
                  </a:txBody>
                  <a:tcPr anchor="ctr"/>
                </a:tc>
                <a:tc>
                  <a:txBody>
                    <a:bodyPr/>
                    <a:lstStyle/>
                    <a:p>
                      <a:pPr algn="ctr"/>
                      <a:r>
                        <a:rPr lang="en-US" b="0" i="0" dirty="0">
                          <a:latin typeface="Avenir Next LT Pro" panose="020B0504020202020204" pitchFamily="34" charset="77"/>
                        </a:rPr>
                        <a:t>All</a:t>
                      </a:r>
                    </a:p>
                  </a:txBody>
                  <a:tcPr anchor="ctr"/>
                </a:tc>
                <a:tc>
                  <a:txBody>
                    <a:bodyPr/>
                    <a:lstStyle/>
                    <a:p>
                      <a:pPr algn="ctr"/>
                      <a:endParaRPr lang="en-US" b="0" i="0" dirty="0">
                        <a:latin typeface="Avenir Next LT Pro" panose="020B0504020202020204" pitchFamily="34" charset="77"/>
                      </a:endParaRPr>
                    </a:p>
                  </a:txBody>
                  <a:tcPr anchor="ctr"/>
                </a:tc>
                <a:extLst>
                  <a:ext uri="{0D108BD9-81ED-4DB2-BD59-A6C34878D82A}">
                    <a16:rowId xmlns:a16="http://schemas.microsoft.com/office/drawing/2014/main" val="4061031278"/>
                  </a:ext>
                </a:extLst>
              </a:tr>
              <a:tr h="596445">
                <a:tc>
                  <a:txBody>
                    <a:bodyPr/>
                    <a:lstStyle/>
                    <a:p>
                      <a:pPr algn="ctr"/>
                      <a:r>
                        <a:rPr lang="en-US" b="0" i="0" dirty="0">
                          <a:latin typeface="Avenir Next LT Pro" panose="020B0504020202020204" pitchFamily="34" charset="77"/>
                        </a:rPr>
                        <a:t>December 2</a:t>
                      </a:r>
                    </a:p>
                  </a:txBody>
                  <a:tcPr anchor="ctr"/>
                </a:tc>
                <a:tc>
                  <a:txBody>
                    <a:bodyPr/>
                    <a:lstStyle/>
                    <a:p>
                      <a:pPr algn="ctr"/>
                      <a:r>
                        <a:rPr lang="en-US" b="0" i="0" dirty="0">
                          <a:latin typeface="Avenir Next LT Pro" panose="020B0504020202020204" pitchFamily="34" charset="77"/>
                        </a:rPr>
                        <a:t>LEAs Have Less Than 100 </a:t>
                      </a:r>
                      <a:r>
                        <a:rPr lang="en-US" b="0" i="0" dirty="0" err="1">
                          <a:latin typeface="Avenir Next LT Pro" panose="020B0504020202020204" pitchFamily="34" charset="77"/>
                        </a:rPr>
                        <a:t>Fatals</a:t>
                      </a:r>
                      <a:endParaRPr lang="en-US" b="0" i="0" dirty="0">
                        <a:latin typeface="Avenir Next LT Pro" panose="020B0504020202020204" pitchFamily="34" charset="77"/>
                      </a:endParaRPr>
                    </a:p>
                  </a:txBody>
                  <a:tcPr anchor="ctr"/>
                </a:tc>
                <a:tc>
                  <a:txBody>
                    <a:bodyPr/>
                    <a:lstStyle/>
                    <a:p>
                      <a:pPr algn="ctr"/>
                      <a:r>
                        <a:rPr lang="en-US" b="0" i="0" dirty="0">
                          <a:latin typeface="Avenir Next LT Pro" panose="020B0504020202020204" pitchFamily="34" charset="77"/>
                        </a:rPr>
                        <a:t>All</a:t>
                      </a:r>
                    </a:p>
                  </a:txBody>
                  <a:tcPr anchor="ctr"/>
                </a:tc>
                <a:tc>
                  <a:txBody>
                    <a:bodyPr/>
                    <a:lstStyle/>
                    <a:p>
                      <a:pPr algn="ctr"/>
                      <a:endParaRPr lang="en-US" b="0" i="0" dirty="0">
                        <a:latin typeface="Avenir Next LT Pro" panose="020B0504020202020204" pitchFamily="34" charset="77"/>
                      </a:endParaRPr>
                    </a:p>
                  </a:txBody>
                  <a:tcPr anchor="ctr"/>
                </a:tc>
                <a:extLst>
                  <a:ext uri="{0D108BD9-81ED-4DB2-BD59-A6C34878D82A}">
                    <a16:rowId xmlns:a16="http://schemas.microsoft.com/office/drawing/2014/main" val="3591840781"/>
                  </a:ext>
                </a:extLst>
              </a:tr>
              <a:tr h="796520">
                <a:tc>
                  <a:txBody>
                    <a:bodyPr/>
                    <a:lstStyle/>
                    <a:p>
                      <a:pPr algn="ctr"/>
                      <a:r>
                        <a:rPr lang="en-US" b="0" i="0" dirty="0">
                          <a:latin typeface="Avenir Next LT Pro" panose="020B0504020202020204" pitchFamily="34" charset="77"/>
                        </a:rPr>
                        <a:t>December 5</a:t>
                      </a:r>
                    </a:p>
                  </a:txBody>
                  <a:tcPr anchor="ctr"/>
                </a:tc>
                <a:tc>
                  <a:txBody>
                    <a:bodyPr/>
                    <a:lstStyle/>
                    <a:p>
                      <a:pPr algn="ctr"/>
                      <a:r>
                        <a:rPr lang="en-US" b="0" i="0" dirty="0">
                          <a:latin typeface="Avenir Next LT Pro" panose="020B0504020202020204" pitchFamily="34" charset="77"/>
                        </a:rPr>
                        <a:t>LEAs Completed Fall Submission</a:t>
                      </a:r>
                    </a:p>
                  </a:txBody>
                  <a:tcPr anchor="ctr"/>
                </a:tc>
                <a:tc>
                  <a:txBody>
                    <a:bodyPr/>
                    <a:lstStyle/>
                    <a:p>
                      <a:pPr algn="ctr"/>
                      <a:r>
                        <a:rPr lang="en-US" b="0" i="0" dirty="0">
                          <a:latin typeface="Avenir Next LT Pro" panose="020B0504020202020204" pitchFamily="34" charset="77"/>
                        </a:rPr>
                        <a:t>All</a:t>
                      </a:r>
                    </a:p>
                  </a:txBody>
                  <a:tcPr anchor="ctr"/>
                </a:tc>
                <a:tc>
                  <a:txBody>
                    <a:bodyPr/>
                    <a:lstStyle/>
                    <a:p>
                      <a:pPr algn="ctr"/>
                      <a:endParaRPr lang="en-US" b="0" i="0" dirty="0">
                        <a:latin typeface="Avenir Next LT Pro" panose="020B0504020202020204" pitchFamily="34" charset="77"/>
                      </a:endParaRPr>
                    </a:p>
                  </a:txBody>
                  <a:tcPr anchor="ctr"/>
                </a:tc>
                <a:extLst>
                  <a:ext uri="{0D108BD9-81ED-4DB2-BD59-A6C34878D82A}">
                    <a16:rowId xmlns:a16="http://schemas.microsoft.com/office/drawing/2014/main" val="335389741"/>
                  </a:ext>
                </a:extLst>
              </a:tr>
            </a:tbl>
          </a:graphicData>
        </a:graphic>
      </p:graphicFrame>
      <p:sp>
        <p:nvSpPr>
          <p:cNvPr id="6" name="Rectangle 5">
            <a:extLst>
              <a:ext uri="{FF2B5EF4-FFF2-40B4-BE49-F238E27FC236}">
                <a16:creationId xmlns:a16="http://schemas.microsoft.com/office/drawing/2014/main" id="{1A1436A3-6DAD-8D73-8433-56175945A8E8}"/>
              </a:ext>
            </a:extLst>
          </p:cNvPr>
          <p:cNvSpPr/>
          <p:nvPr/>
        </p:nvSpPr>
        <p:spPr>
          <a:xfrm>
            <a:off x="2125825" y="1930627"/>
            <a:ext cx="7315200" cy="395328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97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noFill/>
        </p:spPr>
        <p:txBody>
          <a:bodyPr/>
          <a:lstStyle/>
          <a:p>
            <a:pPr algn="ctr"/>
            <a:r>
              <a:rPr lang="en-US" dirty="0"/>
              <a:t>Steps to Success</a:t>
            </a:r>
          </a:p>
        </p:txBody>
      </p:sp>
      <p:pic>
        <p:nvPicPr>
          <p:cNvPr id="8" name="Picture 7">
            <a:extLst>
              <a:ext uri="{FF2B5EF4-FFF2-40B4-BE49-F238E27FC236}">
                <a16:creationId xmlns:a16="http://schemas.microsoft.com/office/drawing/2014/main" id="{AB816E6B-8175-7BF4-5FC8-1C1D13926980}"/>
              </a:ext>
            </a:extLst>
          </p:cNvPr>
          <p:cNvPicPr>
            <a:picLocks noChangeAspect="1"/>
          </p:cNvPicPr>
          <p:nvPr/>
        </p:nvPicPr>
        <p:blipFill>
          <a:blip r:embed="rId3"/>
          <a:stretch>
            <a:fillRect/>
          </a:stretch>
        </p:blipFill>
        <p:spPr>
          <a:xfrm>
            <a:off x="1403707" y="1889682"/>
            <a:ext cx="9380952" cy="4285714"/>
          </a:xfrm>
          <a:prstGeom prst="rect">
            <a:avLst/>
          </a:prstGeom>
        </p:spPr>
      </p:pic>
    </p:spTree>
    <p:extLst>
      <p:ext uri="{BB962C8B-B14F-4D97-AF65-F5344CB8AC3E}">
        <p14:creationId xmlns:p14="http://schemas.microsoft.com/office/powerpoint/2010/main" val="360463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pPr algn="ctr"/>
            <a:r>
              <a:rPr lang="en-US"/>
              <a:t>TIMS Tickets</a:t>
            </a:r>
            <a:endParaRPr lang="en-US" dirty="0"/>
          </a:p>
        </p:txBody>
      </p:sp>
      <p:pic>
        <p:nvPicPr>
          <p:cNvPr id="68" name="Picture Placeholder 13" descr="Photo of a wave">
            <a:extLst>
              <a:ext uri="{FF2B5EF4-FFF2-40B4-BE49-F238E27FC236}">
                <a16:creationId xmlns:a16="http://schemas.microsoft.com/office/drawing/2014/main" id="{82EB62C0-A0B6-0213-7723-EDA6F9125065}"/>
              </a:ext>
            </a:extLst>
          </p:cNvPr>
          <p:cNvPicPr>
            <a:picLocks noGrp="1" noChangeAspect="1"/>
          </p:cNvPicPr>
          <p:nvPr>
            <p:ph type="pic" sz="quarter" idx="13"/>
          </p:nvPr>
        </p:nvPicPr>
        <p:blipFill rotWithShape="1">
          <a:blip r:embed="rId3"/>
          <a:srcRect l="32038" r="32038"/>
          <a:stretch/>
        </p:blipFill>
        <p:spPr/>
      </p:pic>
      <p:pic>
        <p:nvPicPr>
          <p:cNvPr id="7" name="Picture 6">
            <a:extLst>
              <a:ext uri="{FF2B5EF4-FFF2-40B4-BE49-F238E27FC236}">
                <a16:creationId xmlns:a16="http://schemas.microsoft.com/office/drawing/2014/main" id="{3CD573F1-7B4A-7E37-225B-C89DF996FE5A}"/>
              </a:ext>
            </a:extLst>
          </p:cNvPr>
          <p:cNvPicPr>
            <a:picLocks noChangeAspect="1"/>
          </p:cNvPicPr>
          <p:nvPr/>
        </p:nvPicPr>
        <p:blipFill>
          <a:blip r:embed="rId4"/>
          <a:stretch>
            <a:fillRect/>
          </a:stretch>
        </p:blipFill>
        <p:spPr>
          <a:xfrm>
            <a:off x="4875077" y="2280602"/>
            <a:ext cx="5915981" cy="3490864"/>
          </a:xfrm>
          <a:prstGeom prst="rect">
            <a:avLst/>
          </a:prstGeom>
        </p:spPr>
      </p:pic>
    </p:spTree>
    <p:extLst>
      <p:ext uri="{BB962C8B-B14F-4D97-AF65-F5344CB8AC3E}">
        <p14:creationId xmlns:p14="http://schemas.microsoft.com/office/powerpoint/2010/main" val="1065280575"/>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E2E9C82-64B6-4F9A-A148-8AB14CA82416}">
  <ds:schemaRefs>
    <ds:schemaRef ds:uri="http://schemas.microsoft.com/sharepoint/v3/contenttype/forms"/>
  </ds:schemaRefs>
</ds:datastoreItem>
</file>

<file path=customXml/itemProps2.xml><?xml version="1.0" encoding="utf-8"?>
<ds:datastoreItem xmlns:ds="http://schemas.openxmlformats.org/officeDocument/2006/customXml" ds:itemID="{EAED9DC7-5694-42C0-9E34-6DDAF9016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0AD0CF-41C9-4CE6-A693-309F7D7F223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{778D8BCD-511F-4AB8-8E39-EBB13105C8C5}tf56081997_win32</Template>
  <TotalTime>903</TotalTime>
  <Words>548</Words>
  <Application>Microsoft Office PowerPoint</Application>
  <PresentationFormat>Widescreen</PresentationFormat>
  <Paragraphs>87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Calibri</vt:lpstr>
      <vt:lpstr>Modern Love</vt:lpstr>
      <vt:lpstr>BohemianVTI</vt:lpstr>
      <vt:lpstr>TSDS Upgrade Support Meeting  ESC Region11 Friday, November 1st 9:00 AM</vt:lpstr>
      <vt:lpstr>Agenda</vt:lpstr>
      <vt:lpstr>Updates from TEA</vt:lpstr>
      <vt:lpstr>Please have your LEA AskTED Administrator review and update incorrect data for the directories. </vt:lpstr>
      <vt:lpstr>AskTED</vt:lpstr>
      <vt:lpstr>Push for Fall PEIMS</vt:lpstr>
      <vt:lpstr>Fall PEIMS Timeline</vt:lpstr>
      <vt:lpstr>Steps to Success</vt:lpstr>
      <vt:lpstr>TIMS Tickets</vt:lpstr>
      <vt:lpstr>New Known Issues</vt:lpstr>
      <vt:lpstr>ASCENDER Software Updates</vt:lpstr>
      <vt:lpstr>Other Software Updates</vt:lpstr>
      <vt:lpstr>Helpful Resources</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Lynne Summerlin</dc:creator>
  <cp:lastModifiedBy>Lynne Summerlin</cp:lastModifiedBy>
  <cp:revision>1</cp:revision>
  <dcterms:created xsi:type="dcterms:W3CDTF">2024-10-31T21:44:44Z</dcterms:created>
  <dcterms:modified xsi:type="dcterms:W3CDTF">2024-11-01T15:38:31Z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